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306" r:id="rId6"/>
    <p:sldId id="310" r:id="rId7"/>
    <p:sldId id="307" r:id="rId8"/>
    <p:sldId id="290" r:id="rId9"/>
    <p:sldId id="261" r:id="rId10"/>
    <p:sldId id="260" r:id="rId11"/>
    <p:sldId id="308" r:id="rId12"/>
    <p:sldId id="309" r:id="rId13"/>
    <p:sldId id="298" r:id="rId14"/>
    <p:sldId id="311" r:id="rId15"/>
    <p:sldId id="265" r:id="rId16"/>
    <p:sldId id="266" r:id="rId17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434" autoAdjust="0"/>
  </p:normalViewPr>
  <p:slideViewPr>
    <p:cSldViewPr snapToGrid="0" snapToObjects="1" showGuides="1">
      <p:cViewPr varScale="1">
        <p:scale>
          <a:sx n="42" d="100"/>
          <a:sy n="42" d="100"/>
        </p:scale>
        <p:origin x="94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BE18CA-2717-4CBF-8AB8-7649F7D05671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s-CL"/>
        </a:p>
      </dgm:t>
    </dgm:pt>
    <dgm:pt modelId="{77B5BBAD-3916-462C-91A0-803AC4C0EE9A}">
      <dgm:prSet phldrT="[Texto]"/>
      <dgm:spPr/>
      <dgm:t>
        <a:bodyPr/>
        <a:lstStyle/>
        <a:p>
          <a:r>
            <a:rPr lang="es-CL" dirty="0" smtClean="0"/>
            <a:t>Pruebas</a:t>
          </a:r>
          <a:endParaRPr lang="es-CL" dirty="0"/>
        </a:p>
      </dgm:t>
    </dgm:pt>
    <dgm:pt modelId="{75127755-7F4E-4F1D-BC45-85DC5CA9877F}" type="parTrans" cxnId="{9629DFC6-CD56-43B7-BF4D-F58082A86D19}">
      <dgm:prSet/>
      <dgm:spPr/>
      <dgm:t>
        <a:bodyPr/>
        <a:lstStyle/>
        <a:p>
          <a:endParaRPr lang="es-CL"/>
        </a:p>
      </dgm:t>
    </dgm:pt>
    <dgm:pt modelId="{6A129F3D-8A60-4A21-84D9-9D5719AA92EA}" type="sibTrans" cxnId="{9629DFC6-CD56-43B7-BF4D-F58082A86D19}">
      <dgm:prSet/>
      <dgm:spPr/>
      <dgm:t>
        <a:bodyPr/>
        <a:lstStyle/>
        <a:p>
          <a:endParaRPr lang="es-CL"/>
        </a:p>
      </dgm:t>
    </dgm:pt>
    <dgm:pt modelId="{D736FA81-1CBB-4BC8-A6E3-A4B186A2FB55}">
      <dgm:prSet phldrT="[Texto]"/>
      <dgm:spPr/>
      <dgm:t>
        <a:bodyPr/>
        <a:lstStyle/>
        <a:p>
          <a:r>
            <a:rPr lang="es-CL" dirty="0" smtClean="0"/>
            <a:t>Formales</a:t>
          </a:r>
          <a:endParaRPr lang="es-CL" dirty="0"/>
        </a:p>
      </dgm:t>
    </dgm:pt>
    <dgm:pt modelId="{05A91347-E002-4315-B640-96FEDE742A61}" type="parTrans" cxnId="{ACF4649F-1E7D-491A-9AB4-BC9D870A3AB8}">
      <dgm:prSet/>
      <dgm:spPr/>
      <dgm:t>
        <a:bodyPr/>
        <a:lstStyle/>
        <a:p>
          <a:endParaRPr lang="es-CL"/>
        </a:p>
      </dgm:t>
    </dgm:pt>
    <dgm:pt modelId="{667304B3-1123-4B3D-9CF8-534CBF64C3CC}" type="sibTrans" cxnId="{ACF4649F-1E7D-491A-9AB4-BC9D870A3AB8}">
      <dgm:prSet/>
      <dgm:spPr/>
      <dgm:t>
        <a:bodyPr/>
        <a:lstStyle/>
        <a:p>
          <a:endParaRPr lang="es-CL"/>
        </a:p>
      </dgm:t>
    </dgm:pt>
    <dgm:pt modelId="{B371E521-7644-4308-A87A-C7B33AFCD65D}">
      <dgm:prSet phldrT="[Texto]" custT="1"/>
      <dgm:spPr/>
      <dgm:t>
        <a:bodyPr/>
        <a:lstStyle/>
        <a:p>
          <a:r>
            <a:rPr lang="es-ES_tradnl" sz="1400" dirty="0" smtClean="0"/>
            <a:t>Se han analizado, planificado y documentado.</a:t>
          </a:r>
          <a:endParaRPr lang="es-CL" sz="1400" dirty="0"/>
        </a:p>
      </dgm:t>
    </dgm:pt>
    <dgm:pt modelId="{86E80279-96DC-4CA0-9F50-33A5FD6B3507}" type="parTrans" cxnId="{E393A916-3BCB-44F1-9399-259A65B84E85}">
      <dgm:prSet/>
      <dgm:spPr/>
      <dgm:t>
        <a:bodyPr/>
        <a:lstStyle/>
        <a:p>
          <a:endParaRPr lang="es-CL"/>
        </a:p>
      </dgm:t>
    </dgm:pt>
    <dgm:pt modelId="{3D886607-AA39-4B75-9AAE-E13E2214DCE2}" type="sibTrans" cxnId="{E393A916-3BCB-44F1-9399-259A65B84E85}">
      <dgm:prSet/>
      <dgm:spPr/>
      <dgm:t>
        <a:bodyPr/>
        <a:lstStyle/>
        <a:p>
          <a:endParaRPr lang="es-CL"/>
        </a:p>
      </dgm:t>
    </dgm:pt>
    <dgm:pt modelId="{B8CB11DC-AD77-4D45-8DFC-83DEED4D740E}">
      <dgm:prSet phldrT="[Texto]"/>
      <dgm:spPr/>
      <dgm:t>
        <a:bodyPr/>
        <a:lstStyle/>
        <a:p>
          <a:r>
            <a:rPr lang="es-CL" dirty="0" smtClean="0"/>
            <a:t>Informales</a:t>
          </a:r>
          <a:endParaRPr lang="es-CL" dirty="0"/>
        </a:p>
      </dgm:t>
    </dgm:pt>
    <dgm:pt modelId="{33648D75-5E92-42F4-9C3F-A025FF0640DE}" type="parTrans" cxnId="{41045277-C79E-4184-BBE7-D5607D9D210E}">
      <dgm:prSet/>
      <dgm:spPr/>
      <dgm:t>
        <a:bodyPr/>
        <a:lstStyle/>
        <a:p>
          <a:endParaRPr lang="es-CL"/>
        </a:p>
      </dgm:t>
    </dgm:pt>
    <dgm:pt modelId="{35348006-16BD-4B73-86D4-495840F24C46}" type="sibTrans" cxnId="{41045277-C79E-4184-BBE7-D5607D9D210E}">
      <dgm:prSet/>
      <dgm:spPr/>
      <dgm:t>
        <a:bodyPr/>
        <a:lstStyle/>
        <a:p>
          <a:endParaRPr lang="es-CL"/>
        </a:p>
      </dgm:t>
    </dgm:pt>
    <dgm:pt modelId="{25843CE1-E801-49C2-90C4-8AE618BB5522}">
      <dgm:prSet phldrT="[Texto]" custT="1"/>
      <dgm:spPr/>
      <dgm:t>
        <a:bodyPr/>
        <a:lstStyle/>
        <a:p>
          <a:r>
            <a:rPr lang="es-CL" sz="1400" dirty="0" smtClean="0"/>
            <a:t>Pruebas exploratorias</a:t>
          </a:r>
          <a:endParaRPr lang="es-CL" sz="1400" dirty="0"/>
        </a:p>
      </dgm:t>
    </dgm:pt>
    <dgm:pt modelId="{8017FA0B-D7C5-4559-88A9-F7D5ED76FC90}" type="parTrans" cxnId="{17749CC1-ED6E-4E93-B6CA-3C7541C0E6B5}">
      <dgm:prSet/>
      <dgm:spPr/>
      <dgm:t>
        <a:bodyPr/>
        <a:lstStyle/>
        <a:p>
          <a:endParaRPr lang="es-CL"/>
        </a:p>
      </dgm:t>
    </dgm:pt>
    <dgm:pt modelId="{9BD9E8B1-49FB-4BBF-A079-F3A57DBDDD34}" type="sibTrans" cxnId="{17749CC1-ED6E-4E93-B6CA-3C7541C0E6B5}">
      <dgm:prSet/>
      <dgm:spPr/>
      <dgm:t>
        <a:bodyPr/>
        <a:lstStyle/>
        <a:p>
          <a:endParaRPr lang="es-CL"/>
        </a:p>
      </dgm:t>
    </dgm:pt>
    <dgm:pt modelId="{675FEBAB-6E50-4A66-9DA1-8FBA0963D2CC}">
      <dgm:prSet custT="1"/>
      <dgm:spPr/>
      <dgm:t>
        <a:bodyPr/>
        <a:lstStyle/>
        <a:p>
          <a:r>
            <a:rPr lang="es-ES" sz="1400" dirty="0" smtClean="0"/>
            <a:t>Se realizan sin una preparación previa</a:t>
          </a:r>
        </a:p>
      </dgm:t>
    </dgm:pt>
    <dgm:pt modelId="{EADD13C6-6129-4C8F-86CB-FEB5311A9D6E}" type="parTrans" cxnId="{1C3DBDCC-F090-41FA-BADF-F98BD9D9B6C7}">
      <dgm:prSet/>
      <dgm:spPr/>
      <dgm:t>
        <a:bodyPr/>
        <a:lstStyle/>
        <a:p>
          <a:endParaRPr lang="es-CL"/>
        </a:p>
      </dgm:t>
    </dgm:pt>
    <dgm:pt modelId="{7187BA8F-6364-4CCC-8D34-89814FDB8021}" type="sibTrans" cxnId="{1C3DBDCC-F090-41FA-BADF-F98BD9D9B6C7}">
      <dgm:prSet/>
      <dgm:spPr/>
      <dgm:t>
        <a:bodyPr/>
        <a:lstStyle/>
        <a:p>
          <a:endParaRPr lang="es-CL"/>
        </a:p>
      </dgm:t>
    </dgm:pt>
    <dgm:pt modelId="{3DEED11C-7643-4788-8C6B-9EBE9223E267}">
      <dgm:prSet custT="1"/>
      <dgm:spPr/>
      <dgm:t>
        <a:bodyPr/>
        <a:lstStyle/>
        <a:p>
          <a:r>
            <a:rPr lang="es-ES" sz="1400" dirty="0" smtClean="0"/>
            <a:t>Es una revisión general al SW</a:t>
          </a:r>
        </a:p>
      </dgm:t>
    </dgm:pt>
    <dgm:pt modelId="{020FD9FA-F5D2-4245-A8D8-59628198054F}" type="parTrans" cxnId="{AC7557B2-34A0-417B-A65A-3CA344434E7C}">
      <dgm:prSet/>
      <dgm:spPr/>
      <dgm:t>
        <a:bodyPr/>
        <a:lstStyle/>
        <a:p>
          <a:endParaRPr lang="es-CL"/>
        </a:p>
      </dgm:t>
    </dgm:pt>
    <dgm:pt modelId="{89999236-CD25-42E9-89E7-1AA16B434953}" type="sibTrans" cxnId="{AC7557B2-34A0-417B-A65A-3CA344434E7C}">
      <dgm:prSet/>
      <dgm:spPr/>
      <dgm:t>
        <a:bodyPr/>
        <a:lstStyle/>
        <a:p>
          <a:endParaRPr lang="es-CL"/>
        </a:p>
      </dgm:t>
    </dgm:pt>
    <dgm:pt modelId="{603A74AA-BBA4-45ED-B776-491C8F312007}">
      <dgm:prSet custT="1"/>
      <dgm:spPr/>
      <dgm:t>
        <a:bodyPr/>
        <a:lstStyle/>
        <a:p>
          <a:r>
            <a:rPr lang="es-ES" sz="1400" dirty="0" smtClean="0"/>
            <a:t>Se detecta errores evidentes graves o invalidante. </a:t>
          </a:r>
        </a:p>
      </dgm:t>
    </dgm:pt>
    <dgm:pt modelId="{A5F19194-7456-4679-B0BD-2666F54323EB}" type="parTrans" cxnId="{BFE8878A-77ED-4E6A-902E-6BFCE64E2313}">
      <dgm:prSet/>
      <dgm:spPr/>
      <dgm:t>
        <a:bodyPr/>
        <a:lstStyle/>
        <a:p>
          <a:endParaRPr lang="es-CL"/>
        </a:p>
      </dgm:t>
    </dgm:pt>
    <dgm:pt modelId="{A7BF66A3-5F63-43F5-AAC7-9269E7BF5D0B}" type="sibTrans" cxnId="{BFE8878A-77ED-4E6A-902E-6BFCE64E2313}">
      <dgm:prSet/>
      <dgm:spPr/>
      <dgm:t>
        <a:bodyPr/>
        <a:lstStyle/>
        <a:p>
          <a:endParaRPr lang="es-CL"/>
        </a:p>
      </dgm:t>
    </dgm:pt>
    <dgm:pt modelId="{69F590C9-671C-43E9-9AE7-C2BC36197445}">
      <dgm:prSet custT="1"/>
      <dgm:spPr/>
      <dgm:t>
        <a:bodyPr/>
        <a:lstStyle/>
        <a:p>
          <a:r>
            <a:rPr lang="es-ES" sz="1400" dirty="0" smtClean="0"/>
            <a:t>Se determina si el SW esta listo para ser probado</a:t>
          </a:r>
          <a:endParaRPr lang="es-CL" sz="1400" dirty="0"/>
        </a:p>
      </dgm:t>
    </dgm:pt>
    <dgm:pt modelId="{E38B7653-2DFF-43CC-8711-645939A9B9E6}" type="parTrans" cxnId="{0F53AC12-A580-4988-A825-D4109DA93485}">
      <dgm:prSet/>
      <dgm:spPr/>
      <dgm:t>
        <a:bodyPr/>
        <a:lstStyle/>
        <a:p>
          <a:endParaRPr lang="es-CL"/>
        </a:p>
      </dgm:t>
    </dgm:pt>
    <dgm:pt modelId="{1A7BAC66-B9CF-4595-8B7D-BA7781EB5174}" type="sibTrans" cxnId="{0F53AC12-A580-4988-A825-D4109DA93485}">
      <dgm:prSet/>
      <dgm:spPr/>
      <dgm:t>
        <a:bodyPr/>
        <a:lstStyle/>
        <a:p>
          <a:endParaRPr lang="es-CL"/>
        </a:p>
      </dgm:t>
    </dgm:pt>
    <dgm:pt modelId="{FDAD921C-4E51-4DFA-974E-9BD617694A0E}">
      <dgm:prSet custT="1"/>
      <dgm:spPr/>
      <dgm:t>
        <a:bodyPr/>
        <a:lstStyle/>
        <a:p>
          <a:r>
            <a:rPr lang="es-ES" sz="1400" dirty="0" smtClean="0"/>
            <a:t>La base de estas pruebas son los casos de pruebas.</a:t>
          </a:r>
        </a:p>
      </dgm:t>
    </dgm:pt>
    <dgm:pt modelId="{317FA077-C6DB-45C9-BD04-453F3DD6766E}" type="parTrans" cxnId="{EA5724D7-E24D-40A3-AA10-517EA618ED08}">
      <dgm:prSet/>
      <dgm:spPr/>
      <dgm:t>
        <a:bodyPr/>
        <a:lstStyle/>
        <a:p>
          <a:endParaRPr lang="es-CL"/>
        </a:p>
      </dgm:t>
    </dgm:pt>
    <dgm:pt modelId="{143D50D0-1EA6-4102-9212-C957EFEEACE1}" type="sibTrans" cxnId="{EA5724D7-E24D-40A3-AA10-517EA618ED08}">
      <dgm:prSet/>
      <dgm:spPr/>
      <dgm:t>
        <a:bodyPr/>
        <a:lstStyle/>
        <a:p>
          <a:endParaRPr lang="es-CL"/>
        </a:p>
      </dgm:t>
    </dgm:pt>
    <dgm:pt modelId="{F3BC5C17-16EC-452C-B6EC-CF21C85A7D88}">
      <dgm:prSet custT="1"/>
      <dgm:spPr/>
      <dgm:t>
        <a:bodyPr/>
        <a:lstStyle/>
        <a:p>
          <a:r>
            <a:rPr lang="es-ES" sz="1400" dirty="0" smtClean="0"/>
            <a:t>Debe contener el detalle de los procedimientos, entradas y salidas del SW a probar.</a:t>
          </a:r>
        </a:p>
      </dgm:t>
    </dgm:pt>
    <dgm:pt modelId="{4CCAF4D5-6B2D-4EB4-87AC-6B9B5B7D5D4B}" type="parTrans" cxnId="{BB3D1E3A-35C1-48C1-896D-31F172BB6C2B}">
      <dgm:prSet/>
      <dgm:spPr/>
      <dgm:t>
        <a:bodyPr/>
        <a:lstStyle/>
        <a:p>
          <a:endParaRPr lang="es-CL"/>
        </a:p>
      </dgm:t>
    </dgm:pt>
    <dgm:pt modelId="{F91AF576-2CF0-4517-ABF2-B8D113F31874}" type="sibTrans" cxnId="{BB3D1E3A-35C1-48C1-896D-31F172BB6C2B}">
      <dgm:prSet/>
      <dgm:spPr/>
      <dgm:t>
        <a:bodyPr/>
        <a:lstStyle/>
        <a:p>
          <a:endParaRPr lang="es-CL"/>
        </a:p>
      </dgm:t>
    </dgm:pt>
    <dgm:pt modelId="{DF86F076-61B1-400E-AA5E-D5CC2F03809C}">
      <dgm:prSet custT="1"/>
      <dgm:spPr/>
      <dgm:t>
        <a:bodyPr/>
        <a:lstStyle/>
        <a:p>
          <a:r>
            <a:rPr lang="es-ES" sz="1400" dirty="0" smtClean="0"/>
            <a:t>Si se encuentra uno, se rechaza inmediatamente el SW y no se pierde tiempo realizar pruebas formales.</a:t>
          </a:r>
        </a:p>
      </dgm:t>
    </dgm:pt>
    <dgm:pt modelId="{29E2341B-C014-40A3-A29C-7FD940B063AD}" type="parTrans" cxnId="{F5647CAC-3A3C-4ED4-88C7-B7A4A0DD28E5}">
      <dgm:prSet/>
      <dgm:spPr/>
      <dgm:t>
        <a:bodyPr/>
        <a:lstStyle/>
        <a:p>
          <a:endParaRPr lang="es-CL"/>
        </a:p>
      </dgm:t>
    </dgm:pt>
    <dgm:pt modelId="{4347C1F1-4C21-4807-AF56-91E87928E5CF}" type="sibTrans" cxnId="{F5647CAC-3A3C-4ED4-88C7-B7A4A0DD28E5}">
      <dgm:prSet/>
      <dgm:spPr/>
      <dgm:t>
        <a:bodyPr/>
        <a:lstStyle/>
        <a:p>
          <a:endParaRPr lang="es-CL"/>
        </a:p>
      </dgm:t>
    </dgm:pt>
    <dgm:pt modelId="{E9ED38AA-BF7B-42A9-81BA-6B912F678267}" type="pres">
      <dgm:prSet presAssocID="{4ABE18CA-2717-4CBF-8AB8-7649F7D0567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724E855B-74AB-4F57-885E-0C662D66A68C}" type="pres">
      <dgm:prSet presAssocID="{77B5BBAD-3916-462C-91A0-803AC4C0EE9A}" presName="root1" presStyleCnt="0"/>
      <dgm:spPr/>
    </dgm:pt>
    <dgm:pt modelId="{2CB7ABE9-404E-411B-B0F1-A0F5A42F767A}" type="pres">
      <dgm:prSet presAssocID="{77B5BBAD-3916-462C-91A0-803AC4C0EE9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DB7CA070-1F1C-46C4-B4BB-4C4D4A5EC5A3}" type="pres">
      <dgm:prSet presAssocID="{77B5BBAD-3916-462C-91A0-803AC4C0EE9A}" presName="level2hierChild" presStyleCnt="0"/>
      <dgm:spPr/>
    </dgm:pt>
    <dgm:pt modelId="{864D8E7D-D58D-4CBD-B672-795AA93E784C}" type="pres">
      <dgm:prSet presAssocID="{05A91347-E002-4315-B640-96FEDE742A61}" presName="conn2-1" presStyleLbl="parChTrans1D2" presStyleIdx="0" presStyleCnt="2"/>
      <dgm:spPr/>
      <dgm:t>
        <a:bodyPr/>
        <a:lstStyle/>
        <a:p>
          <a:endParaRPr lang="es-CL"/>
        </a:p>
      </dgm:t>
    </dgm:pt>
    <dgm:pt modelId="{E3FA8C0E-3412-467E-BF9E-09495586E412}" type="pres">
      <dgm:prSet presAssocID="{05A91347-E002-4315-B640-96FEDE742A61}" presName="connTx" presStyleLbl="parChTrans1D2" presStyleIdx="0" presStyleCnt="2"/>
      <dgm:spPr/>
      <dgm:t>
        <a:bodyPr/>
        <a:lstStyle/>
        <a:p>
          <a:endParaRPr lang="es-CL"/>
        </a:p>
      </dgm:t>
    </dgm:pt>
    <dgm:pt modelId="{755935B2-2C4E-413F-8A71-692A7EC1CFA6}" type="pres">
      <dgm:prSet presAssocID="{D736FA81-1CBB-4BC8-A6E3-A4B186A2FB55}" presName="root2" presStyleCnt="0"/>
      <dgm:spPr/>
    </dgm:pt>
    <dgm:pt modelId="{2BCFC35E-0CB8-440D-973C-26186F8B6EF7}" type="pres">
      <dgm:prSet presAssocID="{D736FA81-1CBB-4BC8-A6E3-A4B186A2FB55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CAB3D596-0547-411C-9E88-43CC34013DC5}" type="pres">
      <dgm:prSet presAssocID="{D736FA81-1CBB-4BC8-A6E3-A4B186A2FB55}" presName="level3hierChild" presStyleCnt="0"/>
      <dgm:spPr/>
    </dgm:pt>
    <dgm:pt modelId="{2622E23F-A775-481F-B63E-D063F00B69B3}" type="pres">
      <dgm:prSet presAssocID="{86E80279-96DC-4CA0-9F50-33A5FD6B3507}" presName="conn2-1" presStyleLbl="parChTrans1D3" presStyleIdx="0" presStyleCnt="7"/>
      <dgm:spPr/>
      <dgm:t>
        <a:bodyPr/>
        <a:lstStyle/>
        <a:p>
          <a:endParaRPr lang="es-CL"/>
        </a:p>
      </dgm:t>
    </dgm:pt>
    <dgm:pt modelId="{6FA63CD0-C37E-437C-AD9F-14C564A56839}" type="pres">
      <dgm:prSet presAssocID="{86E80279-96DC-4CA0-9F50-33A5FD6B3507}" presName="connTx" presStyleLbl="parChTrans1D3" presStyleIdx="0" presStyleCnt="7"/>
      <dgm:spPr/>
      <dgm:t>
        <a:bodyPr/>
        <a:lstStyle/>
        <a:p>
          <a:endParaRPr lang="es-CL"/>
        </a:p>
      </dgm:t>
    </dgm:pt>
    <dgm:pt modelId="{C3F142D3-8759-4243-BBA5-457676DABD75}" type="pres">
      <dgm:prSet presAssocID="{B371E521-7644-4308-A87A-C7B33AFCD65D}" presName="root2" presStyleCnt="0"/>
      <dgm:spPr/>
    </dgm:pt>
    <dgm:pt modelId="{F29CB8D1-E94C-45AE-B9CB-67D890A99F6D}" type="pres">
      <dgm:prSet presAssocID="{B371E521-7644-4308-A87A-C7B33AFCD65D}" presName="LevelTwoTextNode" presStyleLbl="node3" presStyleIdx="0" presStyleCnt="7" custScaleX="145729" custLinFactNeighborX="1564" custLinFactNeighborY="-453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7BF03C24-67F0-43F7-91E3-E0620DB2309D}" type="pres">
      <dgm:prSet presAssocID="{B371E521-7644-4308-A87A-C7B33AFCD65D}" presName="level3hierChild" presStyleCnt="0"/>
      <dgm:spPr/>
    </dgm:pt>
    <dgm:pt modelId="{71FA966C-AEAA-41B5-9DA7-041FDB44AAF2}" type="pres">
      <dgm:prSet presAssocID="{317FA077-C6DB-45C9-BD04-453F3DD6766E}" presName="conn2-1" presStyleLbl="parChTrans1D3" presStyleIdx="1" presStyleCnt="7"/>
      <dgm:spPr/>
      <dgm:t>
        <a:bodyPr/>
        <a:lstStyle/>
        <a:p>
          <a:endParaRPr lang="es-CL"/>
        </a:p>
      </dgm:t>
    </dgm:pt>
    <dgm:pt modelId="{02C5ABC3-BCCC-4BF5-A0A1-0E3532B9E69D}" type="pres">
      <dgm:prSet presAssocID="{317FA077-C6DB-45C9-BD04-453F3DD6766E}" presName="connTx" presStyleLbl="parChTrans1D3" presStyleIdx="1" presStyleCnt="7"/>
      <dgm:spPr/>
      <dgm:t>
        <a:bodyPr/>
        <a:lstStyle/>
        <a:p>
          <a:endParaRPr lang="es-CL"/>
        </a:p>
      </dgm:t>
    </dgm:pt>
    <dgm:pt modelId="{F629177E-6579-4E77-B98E-D7BE781B547E}" type="pres">
      <dgm:prSet presAssocID="{FDAD921C-4E51-4DFA-974E-9BD617694A0E}" presName="root2" presStyleCnt="0"/>
      <dgm:spPr/>
    </dgm:pt>
    <dgm:pt modelId="{3E4633A3-5685-42BF-A5E0-8A2CC981A912}" type="pres">
      <dgm:prSet presAssocID="{FDAD921C-4E51-4DFA-974E-9BD617694A0E}" presName="LevelTwoTextNode" presStyleLbl="node3" presStyleIdx="1" presStyleCnt="7" custScaleX="145729" custLinFactNeighborX="1564" custLinFactNeighborY="-453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D040DE93-2496-43AE-8D2F-626E793280D0}" type="pres">
      <dgm:prSet presAssocID="{FDAD921C-4E51-4DFA-974E-9BD617694A0E}" presName="level3hierChild" presStyleCnt="0"/>
      <dgm:spPr/>
    </dgm:pt>
    <dgm:pt modelId="{6F1F5A2C-3B41-4896-9DD7-E2BC0F0CA0BD}" type="pres">
      <dgm:prSet presAssocID="{4CCAF4D5-6B2D-4EB4-87AC-6B9B5B7D5D4B}" presName="conn2-1" presStyleLbl="parChTrans1D4" presStyleIdx="0" presStyleCnt="2"/>
      <dgm:spPr/>
      <dgm:t>
        <a:bodyPr/>
        <a:lstStyle/>
        <a:p>
          <a:endParaRPr lang="es-CL"/>
        </a:p>
      </dgm:t>
    </dgm:pt>
    <dgm:pt modelId="{A0BF0BAC-C960-4804-AD18-7053CFFFE458}" type="pres">
      <dgm:prSet presAssocID="{4CCAF4D5-6B2D-4EB4-87AC-6B9B5B7D5D4B}" presName="connTx" presStyleLbl="parChTrans1D4" presStyleIdx="0" presStyleCnt="2"/>
      <dgm:spPr/>
      <dgm:t>
        <a:bodyPr/>
        <a:lstStyle/>
        <a:p>
          <a:endParaRPr lang="es-CL"/>
        </a:p>
      </dgm:t>
    </dgm:pt>
    <dgm:pt modelId="{BB562852-3D42-46CF-8D89-0618FACB66C9}" type="pres">
      <dgm:prSet presAssocID="{F3BC5C17-16EC-452C-B6EC-CF21C85A7D88}" presName="root2" presStyleCnt="0"/>
      <dgm:spPr/>
    </dgm:pt>
    <dgm:pt modelId="{4991D12C-DFE7-4760-B7A6-71214F7E5E99}" type="pres">
      <dgm:prSet presAssocID="{F3BC5C17-16EC-452C-B6EC-CF21C85A7D88}" presName="LevelTwoTextNode" presStyleLbl="node4" presStyleIdx="0" presStyleCnt="2" custScaleX="135708" custScaleY="187324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6D49A3BE-2CC0-4ECA-8669-93A31C61D5F0}" type="pres">
      <dgm:prSet presAssocID="{F3BC5C17-16EC-452C-B6EC-CF21C85A7D88}" presName="level3hierChild" presStyleCnt="0"/>
      <dgm:spPr/>
    </dgm:pt>
    <dgm:pt modelId="{B5B2F573-6F27-4433-8373-BF217E3F50E6}" type="pres">
      <dgm:prSet presAssocID="{33648D75-5E92-42F4-9C3F-A025FF0640DE}" presName="conn2-1" presStyleLbl="parChTrans1D2" presStyleIdx="1" presStyleCnt="2"/>
      <dgm:spPr/>
      <dgm:t>
        <a:bodyPr/>
        <a:lstStyle/>
        <a:p>
          <a:endParaRPr lang="es-CL"/>
        </a:p>
      </dgm:t>
    </dgm:pt>
    <dgm:pt modelId="{128C7D0B-D7D6-44C4-B412-AAD022D3BC0D}" type="pres">
      <dgm:prSet presAssocID="{33648D75-5E92-42F4-9C3F-A025FF0640DE}" presName="connTx" presStyleLbl="parChTrans1D2" presStyleIdx="1" presStyleCnt="2"/>
      <dgm:spPr/>
      <dgm:t>
        <a:bodyPr/>
        <a:lstStyle/>
        <a:p>
          <a:endParaRPr lang="es-CL"/>
        </a:p>
      </dgm:t>
    </dgm:pt>
    <dgm:pt modelId="{3FAE3767-D829-402D-9910-FF0EB5FAA3FA}" type="pres">
      <dgm:prSet presAssocID="{B8CB11DC-AD77-4D45-8DFC-83DEED4D740E}" presName="root2" presStyleCnt="0"/>
      <dgm:spPr/>
    </dgm:pt>
    <dgm:pt modelId="{6C49FD3D-0662-497E-9C12-CC5A4BA8B7B7}" type="pres">
      <dgm:prSet presAssocID="{B8CB11DC-AD77-4D45-8DFC-83DEED4D740E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A7406695-9A5B-4962-9AC2-C3064BF8120A}" type="pres">
      <dgm:prSet presAssocID="{B8CB11DC-AD77-4D45-8DFC-83DEED4D740E}" presName="level3hierChild" presStyleCnt="0"/>
      <dgm:spPr/>
    </dgm:pt>
    <dgm:pt modelId="{93A25BD8-10E0-4C75-92C7-8B857ADE738A}" type="pres">
      <dgm:prSet presAssocID="{8017FA0B-D7C5-4559-88A9-F7D5ED76FC90}" presName="conn2-1" presStyleLbl="parChTrans1D3" presStyleIdx="2" presStyleCnt="7"/>
      <dgm:spPr/>
      <dgm:t>
        <a:bodyPr/>
        <a:lstStyle/>
        <a:p>
          <a:endParaRPr lang="es-CL"/>
        </a:p>
      </dgm:t>
    </dgm:pt>
    <dgm:pt modelId="{DA8CBC70-1A9A-452F-A20E-F64B5A1E7692}" type="pres">
      <dgm:prSet presAssocID="{8017FA0B-D7C5-4559-88A9-F7D5ED76FC90}" presName="connTx" presStyleLbl="parChTrans1D3" presStyleIdx="2" presStyleCnt="7"/>
      <dgm:spPr/>
      <dgm:t>
        <a:bodyPr/>
        <a:lstStyle/>
        <a:p>
          <a:endParaRPr lang="es-CL"/>
        </a:p>
      </dgm:t>
    </dgm:pt>
    <dgm:pt modelId="{11C9E8F9-0DFC-4E1B-8B18-C0B00009B8F6}" type="pres">
      <dgm:prSet presAssocID="{25843CE1-E801-49C2-90C4-8AE618BB5522}" presName="root2" presStyleCnt="0"/>
      <dgm:spPr/>
    </dgm:pt>
    <dgm:pt modelId="{D498AE9B-49A9-4542-BA1C-E37C2FEE93AC}" type="pres">
      <dgm:prSet presAssocID="{25843CE1-E801-49C2-90C4-8AE618BB5522}" presName="LevelTwoTextNode" presStyleLbl="node3" presStyleIdx="2" presStyleCnt="7" custScaleX="145729" custLinFactNeighborX="1564" custLinFactNeighborY="-453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7684C4B6-D089-495C-B8D3-DDBE1FA11DED}" type="pres">
      <dgm:prSet presAssocID="{25843CE1-E801-49C2-90C4-8AE618BB5522}" presName="level3hierChild" presStyleCnt="0"/>
      <dgm:spPr/>
    </dgm:pt>
    <dgm:pt modelId="{9D9E0841-2DE4-469D-A01A-C9F6FAA3685E}" type="pres">
      <dgm:prSet presAssocID="{EADD13C6-6129-4C8F-86CB-FEB5311A9D6E}" presName="conn2-1" presStyleLbl="parChTrans1D3" presStyleIdx="3" presStyleCnt="7"/>
      <dgm:spPr/>
      <dgm:t>
        <a:bodyPr/>
        <a:lstStyle/>
        <a:p>
          <a:endParaRPr lang="es-CL"/>
        </a:p>
      </dgm:t>
    </dgm:pt>
    <dgm:pt modelId="{64A03057-3640-4A46-BCD5-E248C4393B71}" type="pres">
      <dgm:prSet presAssocID="{EADD13C6-6129-4C8F-86CB-FEB5311A9D6E}" presName="connTx" presStyleLbl="parChTrans1D3" presStyleIdx="3" presStyleCnt="7"/>
      <dgm:spPr/>
      <dgm:t>
        <a:bodyPr/>
        <a:lstStyle/>
        <a:p>
          <a:endParaRPr lang="es-CL"/>
        </a:p>
      </dgm:t>
    </dgm:pt>
    <dgm:pt modelId="{2E4649EE-3948-4C5B-823A-315C50EB43BF}" type="pres">
      <dgm:prSet presAssocID="{675FEBAB-6E50-4A66-9DA1-8FBA0963D2CC}" presName="root2" presStyleCnt="0"/>
      <dgm:spPr/>
    </dgm:pt>
    <dgm:pt modelId="{7AB1EA84-28CC-46E7-BD62-F137174E0433}" type="pres">
      <dgm:prSet presAssocID="{675FEBAB-6E50-4A66-9DA1-8FBA0963D2CC}" presName="LevelTwoTextNode" presStyleLbl="node3" presStyleIdx="3" presStyleCnt="7" custScaleX="145729" custLinFactNeighborX="782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FAAAB890-6E51-4CA4-8B85-44B876E727F5}" type="pres">
      <dgm:prSet presAssocID="{675FEBAB-6E50-4A66-9DA1-8FBA0963D2CC}" presName="level3hierChild" presStyleCnt="0"/>
      <dgm:spPr/>
    </dgm:pt>
    <dgm:pt modelId="{B126A0A7-BD04-4A03-B86E-B70766505C6E}" type="pres">
      <dgm:prSet presAssocID="{020FD9FA-F5D2-4245-A8D8-59628198054F}" presName="conn2-1" presStyleLbl="parChTrans1D3" presStyleIdx="4" presStyleCnt="7"/>
      <dgm:spPr/>
      <dgm:t>
        <a:bodyPr/>
        <a:lstStyle/>
        <a:p>
          <a:endParaRPr lang="es-CL"/>
        </a:p>
      </dgm:t>
    </dgm:pt>
    <dgm:pt modelId="{96FD1940-243E-4CC0-A9BE-595E87DC3798}" type="pres">
      <dgm:prSet presAssocID="{020FD9FA-F5D2-4245-A8D8-59628198054F}" presName="connTx" presStyleLbl="parChTrans1D3" presStyleIdx="4" presStyleCnt="7"/>
      <dgm:spPr/>
      <dgm:t>
        <a:bodyPr/>
        <a:lstStyle/>
        <a:p>
          <a:endParaRPr lang="es-CL"/>
        </a:p>
      </dgm:t>
    </dgm:pt>
    <dgm:pt modelId="{EE249C5E-5C0B-48A1-B079-F336F5A149EF}" type="pres">
      <dgm:prSet presAssocID="{3DEED11C-7643-4788-8C6B-9EBE9223E267}" presName="root2" presStyleCnt="0"/>
      <dgm:spPr/>
    </dgm:pt>
    <dgm:pt modelId="{EC2FE45E-EF09-4B8E-AE20-0CC5FB3582EE}" type="pres">
      <dgm:prSet presAssocID="{3DEED11C-7643-4788-8C6B-9EBE9223E267}" presName="LevelTwoTextNode" presStyleLbl="node3" presStyleIdx="4" presStyleCnt="7" custScaleX="145729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E316C043-CFA6-4EA3-BF35-B950D2901D38}" type="pres">
      <dgm:prSet presAssocID="{3DEED11C-7643-4788-8C6B-9EBE9223E267}" presName="level3hierChild" presStyleCnt="0"/>
      <dgm:spPr/>
    </dgm:pt>
    <dgm:pt modelId="{BCD0767C-BD25-480A-AFAA-DB4C3B03C7D6}" type="pres">
      <dgm:prSet presAssocID="{A5F19194-7456-4679-B0BD-2666F54323EB}" presName="conn2-1" presStyleLbl="parChTrans1D3" presStyleIdx="5" presStyleCnt="7"/>
      <dgm:spPr/>
      <dgm:t>
        <a:bodyPr/>
        <a:lstStyle/>
        <a:p>
          <a:endParaRPr lang="es-CL"/>
        </a:p>
      </dgm:t>
    </dgm:pt>
    <dgm:pt modelId="{0FC97466-7E91-4BDC-8C1C-E9BEF5AF859B}" type="pres">
      <dgm:prSet presAssocID="{A5F19194-7456-4679-B0BD-2666F54323EB}" presName="connTx" presStyleLbl="parChTrans1D3" presStyleIdx="5" presStyleCnt="7"/>
      <dgm:spPr/>
      <dgm:t>
        <a:bodyPr/>
        <a:lstStyle/>
        <a:p>
          <a:endParaRPr lang="es-CL"/>
        </a:p>
      </dgm:t>
    </dgm:pt>
    <dgm:pt modelId="{BB4EFD69-885D-46AE-B68F-F455671418D1}" type="pres">
      <dgm:prSet presAssocID="{603A74AA-BBA4-45ED-B776-491C8F312007}" presName="root2" presStyleCnt="0"/>
      <dgm:spPr/>
    </dgm:pt>
    <dgm:pt modelId="{1D81FB4F-FE9D-4D7D-A852-405CAA61C190}" type="pres">
      <dgm:prSet presAssocID="{603A74AA-BBA4-45ED-B776-491C8F312007}" presName="LevelTwoTextNode" presStyleLbl="node3" presStyleIdx="5" presStyleCnt="7" custScaleX="145729" custLinFactNeighborX="782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47B2D90B-19E0-4515-81ED-2330198D4BC2}" type="pres">
      <dgm:prSet presAssocID="{603A74AA-BBA4-45ED-B776-491C8F312007}" presName="level3hierChild" presStyleCnt="0"/>
      <dgm:spPr/>
    </dgm:pt>
    <dgm:pt modelId="{E8BDF5DA-F7F6-4EBA-A45E-6FDB9E7F3C7D}" type="pres">
      <dgm:prSet presAssocID="{29E2341B-C014-40A3-A29C-7FD940B063AD}" presName="conn2-1" presStyleLbl="parChTrans1D4" presStyleIdx="1" presStyleCnt="2"/>
      <dgm:spPr/>
      <dgm:t>
        <a:bodyPr/>
        <a:lstStyle/>
        <a:p>
          <a:endParaRPr lang="es-CL"/>
        </a:p>
      </dgm:t>
    </dgm:pt>
    <dgm:pt modelId="{379D05AE-6813-488B-A8F5-42D8F38118DA}" type="pres">
      <dgm:prSet presAssocID="{29E2341B-C014-40A3-A29C-7FD940B063AD}" presName="connTx" presStyleLbl="parChTrans1D4" presStyleIdx="1" presStyleCnt="2"/>
      <dgm:spPr/>
      <dgm:t>
        <a:bodyPr/>
        <a:lstStyle/>
        <a:p>
          <a:endParaRPr lang="es-CL"/>
        </a:p>
      </dgm:t>
    </dgm:pt>
    <dgm:pt modelId="{1A4AB6AF-6336-4173-B0FB-391A9ACFB585}" type="pres">
      <dgm:prSet presAssocID="{DF86F076-61B1-400E-AA5E-D5CC2F03809C}" presName="root2" presStyleCnt="0"/>
      <dgm:spPr/>
    </dgm:pt>
    <dgm:pt modelId="{AEB785F6-8B2A-4B2B-8B06-99222E7B2BFC}" type="pres">
      <dgm:prSet presAssocID="{DF86F076-61B1-400E-AA5E-D5CC2F03809C}" presName="LevelTwoTextNode" presStyleLbl="node4" presStyleIdx="1" presStyleCnt="2" custScaleX="135708" custScaleY="187324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E6C09B4C-525C-4D2C-88B8-134624E617FC}" type="pres">
      <dgm:prSet presAssocID="{DF86F076-61B1-400E-AA5E-D5CC2F03809C}" presName="level3hierChild" presStyleCnt="0"/>
      <dgm:spPr/>
    </dgm:pt>
    <dgm:pt modelId="{D7332796-F0AE-47DB-9763-187EB9493647}" type="pres">
      <dgm:prSet presAssocID="{E38B7653-2DFF-43CC-8711-645939A9B9E6}" presName="conn2-1" presStyleLbl="parChTrans1D3" presStyleIdx="6" presStyleCnt="7"/>
      <dgm:spPr/>
      <dgm:t>
        <a:bodyPr/>
        <a:lstStyle/>
        <a:p>
          <a:endParaRPr lang="es-CL"/>
        </a:p>
      </dgm:t>
    </dgm:pt>
    <dgm:pt modelId="{28D05700-7806-4CB9-9A26-5D80A91EB990}" type="pres">
      <dgm:prSet presAssocID="{E38B7653-2DFF-43CC-8711-645939A9B9E6}" presName="connTx" presStyleLbl="parChTrans1D3" presStyleIdx="6" presStyleCnt="7"/>
      <dgm:spPr/>
      <dgm:t>
        <a:bodyPr/>
        <a:lstStyle/>
        <a:p>
          <a:endParaRPr lang="es-CL"/>
        </a:p>
      </dgm:t>
    </dgm:pt>
    <dgm:pt modelId="{D9CF99F9-728E-4407-AC59-1B92537245F9}" type="pres">
      <dgm:prSet presAssocID="{69F590C9-671C-43E9-9AE7-C2BC36197445}" presName="root2" presStyleCnt="0"/>
      <dgm:spPr/>
    </dgm:pt>
    <dgm:pt modelId="{82582FA8-86F9-4F0B-BDD4-AE07DAA7F9F8}" type="pres">
      <dgm:prSet presAssocID="{69F590C9-671C-43E9-9AE7-C2BC36197445}" presName="LevelTwoTextNode" presStyleLbl="node3" presStyleIdx="6" presStyleCnt="7" custScaleX="145729" custLinFactNeighborX="782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6479D1B2-CCE6-4436-918A-BCC719AB735D}" type="pres">
      <dgm:prSet presAssocID="{69F590C9-671C-43E9-9AE7-C2BC36197445}" presName="level3hierChild" presStyleCnt="0"/>
      <dgm:spPr/>
    </dgm:pt>
  </dgm:ptLst>
  <dgm:cxnLst>
    <dgm:cxn modelId="{C27143A8-606C-4068-985F-9A6395A96068}" type="presOf" srcId="{05A91347-E002-4315-B640-96FEDE742A61}" destId="{E3FA8C0E-3412-467E-BF9E-09495586E412}" srcOrd="1" destOrd="0" presId="urn:microsoft.com/office/officeart/2008/layout/HorizontalMultiLevelHierarchy"/>
    <dgm:cxn modelId="{ACF4649F-1E7D-491A-9AB4-BC9D870A3AB8}" srcId="{77B5BBAD-3916-462C-91A0-803AC4C0EE9A}" destId="{D736FA81-1CBB-4BC8-A6E3-A4B186A2FB55}" srcOrd="0" destOrd="0" parTransId="{05A91347-E002-4315-B640-96FEDE742A61}" sibTransId="{667304B3-1123-4B3D-9CF8-534CBF64C3CC}"/>
    <dgm:cxn modelId="{EA5724D7-E24D-40A3-AA10-517EA618ED08}" srcId="{D736FA81-1CBB-4BC8-A6E3-A4B186A2FB55}" destId="{FDAD921C-4E51-4DFA-974E-9BD617694A0E}" srcOrd="1" destOrd="0" parTransId="{317FA077-C6DB-45C9-BD04-453F3DD6766E}" sibTransId="{143D50D0-1EA6-4102-9212-C957EFEEACE1}"/>
    <dgm:cxn modelId="{BB3D1E3A-35C1-48C1-896D-31F172BB6C2B}" srcId="{FDAD921C-4E51-4DFA-974E-9BD617694A0E}" destId="{F3BC5C17-16EC-452C-B6EC-CF21C85A7D88}" srcOrd="0" destOrd="0" parTransId="{4CCAF4D5-6B2D-4EB4-87AC-6B9B5B7D5D4B}" sibTransId="{F91AF576-2CF0-4517-ABF2-B8D113F31874}"/>
    <dgm:cxn modelId="{ECFB2C96-025F-4E1B-BC72-D9DBF1E8AD61}" type="presOf" srcId="{B8CB11DC-AD77-4D45-8DFC-83DEED4D740E}" destId="{6C49FD3D-0662-497E-9C12-CC5A4BA8B7B7}" srcOrd="0" destOrd="0" presId="urn:microsoft.com/office/officeart/2008/layout/HorizontalMultiLevelHierarchy"/>
    <dgm:cxn modelId="{DC61F38A-CE2F-4071-9548-07C5DB1D8B93}" type="presOf" srcId="{33648D75-5E92-42F4-9C3F-A025FF0640DE}" destId="{128C7D0B-D7D6-44C4-B412-AAD022D3BC0D}" srcOrd="1" destOrd="0" presId="urn:microsoft.com/office/officeart/2008/layout/HorizontalMultiLevelHierarchy"/>
    <dgm:cxn modelId="{27D35A52-A5EA-4AC0-802D-0BE4CE46BE9D}" type="presOf" srcId="{4CCAF4D5-6B2D-4EB4-87AC-6B9B5B7D5D4B}" destId="{6F1F5A2C-3B41-4896-9DD7-E2BC0F0CA0BD}" srcOrd="0" destOrd="0" presId="urn:microsoft.com/office/officeart/2008/layout/HorizontalMultiLevelHierarchy"/>
    <dgm:cxn modelId="{8526BE58-D2A3-4CEA-B5A6-87474D96FFEA}" type="presOf" srcId="{29E2341B-C014-40A3-A29C-7FD940B063AD}" destId="{379D05AE-6813-488B-A8F5-42D8F38118DA}" srcOrd="1" destOrd="0" presId="urn:microsoft.com/office/officeart/2008/layout/HorizontalMultiLevelHierarchy"/>
    <dgm:cxn modelId="{2F6B5B14-84A8-4BD6-AF98-6DA0EBF0A3EE}" type="presOf" srcId="{25843CE1-E801-49C2-90C4-8AE618BB5522}" destId="{D498AE9B-49A9-4542-BA1C-E37C2FEE93AC}" srcOrd="0" destOrd="0" presId="urn:microsoft.com/office/officeart/2008/layout/HorizontalMultiLevelHierarchy"/>
    <dgm:cxn modelId="{B7327D13-376A-4C7F-B713-B5737F2051A0}" type="presOf" srcId="{B371E521-7644-4308-A87A-C7B33AFCD65D}" destId="{F29CB8D1-E94C-45AE-B9CB-67D890A99F6D}" srcOrd="0" destOrd="0" presId="urn:microsoft.com/office/officeart/2008/layout/HorizontalMultiLevelHierarchy"/>
    <dgm:cxn modelId="{41045277-C79E-4184-BBE7-D5607D9D210E}" srcId="{77B5BBAD-3916-462C-91A0-803AC4C0EE9A}" destId="{B8CB11DC-AD77-4D45-8DFC-83DEED4D740E}" srcOrd="1" destOrd="0" parTransId="{33648D75-5E92-42F4-9C3F-A025FF0640DE}" sibTransId="{35348006-16BD-4B73-86D4-495840F24C46}"/>
    <dgm:cxn modelId="{95753C77-63B5-48E5-9BCC-3B905559CDB3}" type="presOf" srcId="{86E80279-96DC-4CA0-9F50-33A5FD6B3507}" destId="{6FA63CD0-C37E-437C-AD9F-14C564A56839}" srcOrd="1" destOrd="0" presId="urn:microsoft.com/office/officeart/2008/layout/HorizontalMultiLevelHierarchy"/>
    <dgm:cxn modelId="{17749CC1-ED6E-4E93-B6CA-3C7541C0E6B5}" srcId="{B8CB11DC-AD77-4D45-8DFC-83DEED4D740E}" destId="{25843CE1-E801-49C2-90C4-8AE618BB5522}" srcOrd="0" destOrd="0" parTransId="{8017FA0B-D7C5-4559-88A9-F7D5ED76FC90}" sibTransId="{9BD9E8B1-49FB-4BBF-A079-F3A57DBDDD34}"/>
    <dgm:cxn modelId="{09EA72D5-FDC4-4DDB-9A69-EBC0EEB2CFA2}" type="presOf" srcId="{77B5BBAD-3916-462C-91A0-803AC4C0EE9A}" destId="{2CB7ABE9-404E-411B-B0F1-A0F5A42F767A}" srcOrd="0" destOrd="0" presId="urn:microsoft.com/office/officeart/2008/layout/HorizontalMultiLevelHierarchy"/>
    <dgm:cxn modelId="{E393A916-3BCB-44F1-9399-259A65B84E85}" srcId="{D736FA81-1CBB-4BC8-A6E3-A4B186A2FB55}" destId="{B371E521-7644-4308-A87A-C7B33AFCD65D}" srcOrd="0" destOrd="0" parTransId="{86E80279-96DC-4CA0-9F50-33A5FD6B3507}" sibTransId="{3D886607-AA39-4B75-9AAE-E13E2214DCE2}"/>
    <dgm:cxn modelId="{E070A135-2659-4DBC-9858-75DDA0F9B4FF}" type="presOf" srcId="{317FA077-C6DB-45C9-BD04-453F3DD6766E}" destId="{71FA966C-AEAA-41B5-9DA7-041FDB44AAF2}" srcOrd="0" destOrd="0" presId="urn:microsoft.com/office/officeart/2008/layout/HorizontalMultiLevelHierarchy"/>
    <dgm:cxn modelId="{B0844DC3-5949-4B9F-952A-F4223652E0AC}" type="presOf" srcId="{603A74AA-BBA4-45ED-B776-491C8F312007}" destId="{1D81FB4F-FE9D-4D7D-A852-405CAA61C190}" srcOrd="0" destOrd="0" presId="urn:microsoft.com/office/officeart/2008/layout/HorizontalMultiLevelHierarchy"/>
    <dgm:cxn modelId="{6C6A3C05-628A-4B7F-AB83-27290D851872}" type="presOf" srcId="{29E2341B-C014-40A3-A29C-7FD940B063AD}" destId="{E8BDF5DA-F7F6-4EBA-A45E-6FDB9E7F3C7D}" srcOrd="0" destOrd="0" presId="urn:microsoft.com/office/officeart/2008/layout/HorizontalMultiLevelHierarchy"/>
    <dgm:cxn modelId="{F5647CAC-3A3C-4ED4-88C7-B7A4A0DD28E5}" srcId="{603A74AA-BBA4-45ED-B776-491C8F312007}" destId="{DF86F076-61B1-400E-AA5E-D5CC2F03809C}" srcOrd="0" destOrd="0" parTransId="{29E2341B-C014-40A3-A29C-7FD940B063AD}" sibTransId="{4347C1F1-4C21-4807-AF56-91E87928E5CF}"/>
    <dgm:cxn modelId="{AC7557B2-34A0-417B-A65A-3CA344434E7C}" srcId="{B8CB11DC-AD77-4D45-8DFC-83DEED4D740E}" destId="{3DEED11C-7643-4788-8C6B-9EBE9223E267}" srcOrd="2" destOrd="0" parTransId="{020FD9FA-F5D2-4245-A8D8-59628198054F}" sibTransId="{89999236-CD25-42E9-89E7-1AA16B434953}"/>
    <dgm:cxn modelId="{AF6AA16C-FFA4-4223-BD0A-AB12374950E1}" type="presOf" srcId="{33648D75-5E92-42F4-9C3F-A025FF0640DE}" destId="{B5B2F573-6F27-4433-8373-BF217E3F50E6}" srcOrd="0" destOrd="0" presId="urn:microsoft.com/office/officeart/2008/layout/HorizontalMultiLevelHierarchy"/>
    <dgm:cxn modelId="{C92A80D0-5B05-4E1C-9D0A-7D6C579DDBC1}" type="presOf" srcId="{E38B7653-2DFF-43CC-8711-645939A9B9E6}" destId="{28D05700-7806-4CB9-9A26-5D80A91EB990}" srcOrd="1" destOrd="0" presId="urn:microsoft.com/office/officeart/2008/layout/HorizontalMultiLevelHierarchy"/>
    <dgm:cxn modelId="{BFE8878A-77ED-4E6A-902E-6BFCE64E2313}" srcId="{B8CB11DC-AD77-4D45-8DFC-83DEED4D740E}" destId="{603A74AA-BBA4-45ED-B776-491C8F312007}" srcOrd="3" destOrd="0" parTransId="{A5F19194-7456-4679-B0BD-2666F54323EB}" sibTransId="{A7BF66A3-5F63-43F5-AAC7-9269E7BF5D0B}"/>
    <dgm:cxn modelId="{E5B2430E-A986-4DA7-894B-1E001845E52B}" type="presOf" srcId="{020FD9FA-F5D2-4245-A8D8-59628198054F}" destId="{B126A0A7-BD04-4A03-B86E-B70766505C6E}" srcOrd="0" destOrd="0" presId="urn:microsoft.com/office/officeart/2008/layout/HorizontalMultiLevelHierarchy"/>
    <dgm:cxn modelId="{5D31CF5A-50A0-47C0-94CA-2105893B63FF}" type="presOf" srcId="{4ABE18CA-2717-4CBF-8AB8-7649F7D05671}" destId="{E9ED38AA-BF7B-42A9-81BA-6B912F678267}" srcOrd="0" destOrd="0" presId="urn:microsoft.com/office/officeart/2008/layout/HorizontalMultiLevelHierarchy"/>
    <dgm:cxn modelId="{1C3DBDCC-F090-41FA-BADF-F98BD9D9B6C7}" srcId="{B8CB11DC-AD77-4D45-8DFC-83DEED4D740E}" destId="{675FEBAB-6E50-4A66-9DA1-8FBA0963D2CC}" srcOrd="1" destOrd="0" parTransId="{EADD13C6-6129-4C8F-86CB-FEB5311A9D6E}" sibTransId="{7187BA8F-6364-4CCC-8D34-89814FDB8021}"/>
    <dgm:cxn modelId="{9629DFC6-CD56-43B7-BF4D-F58082A86D19}" srcId="{4ABE18CA-2717-4CBF-8AB8-7649F7D05671}" destId="{77B5BBAD-3916-462C-91A0-803AC4C0EE9A}" srcOrd="0" destOrd="0" parTransId="{75127755-7F4E-4F1D-BC45-85DC5CA9877F}" sibTransId="{6A129F3D-8A60-4A21-84D9-9D5719AA92EA}"/>
    <dgm:cxn modelId="{A1E2D7AC-BBA8-409D-A7B2-E6DCC020AE3C}" type="presOf" srcId="{69F590C9-671C-43E9-9AE7-C2BC36197445}" destId="{82582FA8-86F9-4F0B-BDD4-AE07DAA7F9F8}" srcOrd="0" destOrd="0" presId="urn:microsoft.com/office/officeart/2008/layout/HorizontalMultiLevelHierarchy"/>
    <dgm:cxn modelId="{61FEF200-7C1D-4376-AE0E-9A29062B19BD}" type="presOf" srcId="{8017FA0B-D7C5-4559-88A9-F7D5ED76FC90}" destId="{DA8CBC70-1A9A-452F-A20E-F64B5A1E7692}" srcOrd="1" destOrd="0" presId="urn:microsoft.com/office/officeart/2008/layout/HorizontalMultiLevelHierarchy"/>
    <dgm:cxn modelId="{6E81557C-CD89-4E39-8061-E72D979DEBA8}" type="presOf" srcId="{A5F19194-7456-4679-B0BD-2666F54323EB}" destId="{0FC97466-7E91-4BDC-8C1C-E9BEF5AF859B}" srcOrd="1" destOrd="0" presId="urn:microsoft.com/office/officeart/2008/layout/HorizontalMultiLevelHierarchy"/>
    <dgm:cxn modelId="{411A1239-37DE-49CB-B6E3-807791598EB0}" type="presOf" srcId="{020FD9FA-F5D2-4245-A8D8-59628198054F}" destId="{96FD1940-243E-4CC0-A9BE-595E87DC3798}" srcOrd="1" destOrd="0" presId="urn:microsoft.com/office/officeart/2008/layout/HorizontalMultiLevelHierarchy"/>
    <dgm:cxn modelId="{0F53AC12-A580-4988-A825-D4109DA93485}" srcId="{B8CB11DC-AD77-4D45-8DFC-83DEED4D740E}" destId="{69F590C9-671C-43E9-9AE7-C2BC36197445}" srcOrd="4" destOrd="0" parTransId="{E38B7653-2DFF-43CC-8711-645939A9B9E6}" sibTransId="{1A7BAC66-B9CF-4595-8B7D-BA7781EB5174}"/>
    <dgm:cxn modelId="{A2146AD5-EFD4-42A9-B222-C0F993B131D9}" type="presOf" srcId="{3DEED11C-7643-4788-8C6B-9EBE9223E267}" destId="{EC2FE45E-EF09-4B8E-AE20-0CC5FB3582EE}" srcOrd="0" destOrd="0" presId="urn:microsoft.com/office/officeart/2008/layout/HorizontalMultiLevelHierarchy"/>
    <dgm:cxn modelId="{B3C72082-A78A-4113-BBBF-FAD5C88953FE}" type="presOf" srcId="{86E80279-96DC-4CA0-9F50-33A5FD6B3507}" destId="{2622E23F-A775-481F-B63E-D063F00B69B3}" srcOrd="0" destOrd="0" presId="urn:microsoft.com/office/officeart/2008/layout/HorizontalMultiLevelHierarchy"/>
    <dgm:cxn modelId="{EBC427B0-2340-47DB-9F33-620024A96EEB}" type="presOf" srcId="{317FA077-C6DB-45C9-BD04-453F3DD6766E}" destId="{02C5ABC3-BCCC-4BF5-A0A1-0E3532B9E69D}" srcOrd="1" destOrd="0" presId="urn:microsoft.com/office/officeart/2008/layout/HorizontalMultiLevelHierarchy"/>
    <dgm:cxn modelId="{5E9795D4-BAA5-4938-8548-4D3B70CF1E62}" type="presOf" srcId="{D736FA81-1CBB-4BC8-A6E3-A4B186A2FB55}" destId="{2BCFC35E-0CB8-440D-973C-26186F8B6EF7}" srcOrd="0" destOrd="0" presId="urn:microsoft.com/office/officeart/2008/layout/HorizontalMultiLevelHierarchy"/>
    <dgm:cxn modelId="{361134BE-16EB-44AD-9064-A91F0EA9567F}" type="presOf" srcId="{4CCAF4D5-6B2D-4EB4-87AC-6B9B5B7D5D4B}" destId="{A0BF0BAC-C960-4804-AD18-7053CFFFE458}" srcOrd="1" destOrd="0" presId="urn:microsoft.com/office/officeart/2008/layout/HorizontalMultiLevelHierarchy"/>
    <dgm:cxn modelId="{F98DDF50-061B-4916-B6D2-86504128103D}" type="presOf" srcId="{EADD13C6-6129-4C8F-86CB-FEB5311A9D6E}" destId="{9D9E0841-2DE4-469D-A01A-C9F6FAA3685E}" srcOrd="0" destOrd="0" presId="urn:microsoft.com/office/officeart/2008/layout/HorizontalMultiLevelHierarchy"/>
    <dgm:cxn modelId="{1D7404A7-9915-4618-B332-D42C9FB58DFD}" type="presOf" srcId="{A5F19194-7456-4679-B0BD-2666F54323EB}" destId="{BCD0767C-BD25-480A-AFAA-DB4C3B03C7D6}" srcOrd="0" destOrd="0" presId="urn:microsoft.com/office/officeart/2008/layout/HorizontalMultiLevelHierarchy"/>
    <dgm:cxn modelId="{6AE303BE-2425-4521-A8D0-C8A7C16C8808}" type="presOf" srcId="{F3BC5C17-16EC-452C-B6EC-CF21C85A7D88}" destId="{4991D12C-DFE7-4760-B7A6-71214F7E5E99}" srcOrd="0" destOrd="0" presId="urn:microsoft.com/office/officeart/2008/layout/HorizontalMultiLevelHierarchy"/>
    <dgm:cxn modelId="{051F3555-9897-46E3-8E90-6443E579B3D4}" type="presOf" srcId="{675FEBAB-6E50-4A66-9DA1-8FBA0963D2CC}" destId="{7AB1EA84-28CC-46E7-BD62-F137174E0433}" srcOrd="0" destOrd="0" presId="urn:microsoft.com/office/officeart/2008/layout/HorizontalMultiLevelHierarchy"/>
    <dgm:cxn modelId="{F989C8F3-AA78-4967-9068-286FFBF0095E}" type="presOf" srcId="{EADD13C6-6129-4C8F-86CB-FEB5311A9D6E}" destId="{64A03057-3640-4A46-BCD5-E248C4393B71}" srcOrd="1" destOrd="0" presId="urn:microsoft.com/office/officeart/2008/layout/HorizontalMultiLevelHierarchy"/>
    <dgm:cxn modelId="{46AF6203-509B-4239-95AE-4BBD13E76F70}" type="presOf" srcId="{E38B7653-2DFF-43CC-8711-645939A9B9E6}" destId="{D7332796-F0AE-47DB-9763-187EB9493647}" srcOrd="0" destOrd="0" presId="urn:microsoft.com/office/officeart/2008/layout/HorizontalMultiLevelHierarchy"/>
    <dgm:cxn modelId="{384FE4CF-2D7A-4FD3-89E1-19B4B5CC1288}" type="presOf" srcId="{8017FA0B-D7C5-4559-88A9-F7D5ED76FC90}" destId="{93A25BD8-10E0-4C75-92C7-8B857ADE738A}" srcOrd="0" destOrd="0" presId="urn:microsoft.com/office/officeart/2008/layout/HorizontalMultiLevelHierarchy"/>
    <dgm:cxn modelId="{43964C80-5267-48A8-8C8D-1FB4229DC62B}" type="presOf" srcId="{DF86F076-61B1-400E-AA5E-D5CC2F03809C}" destId="{AEB785F6-8B2A-4B2B-8B06-99222E7B2BFC}" srcOrd="0" destOrd="0" presId="urn:microsoft.com/office/officeart/2008/layout/HorizontalMultiLevelHierarchy"/>
    <dgm:cxn modelId="{4370AC61-B207-4AD7-815A-89D7843D4740}" type="presOf" srcId="{FDAD921C-4E51-4DFA-974E-9BD617694A0E}" destId="{3E4633A3-5685-42BF-A5E0-8A2CC981A912}" srcOrd="0" destOrd="0" presId="urn:microsoft.com/office/officeart/2008/layout/HorizontalMultiLevelHierarchy"/>
    <dgm:cxn modelId="{AEA60075-3C0B-407F-A7B3-173D1229B20D}" type="presOf" srcId="{05A91347-E002-4315-B640-96FEDE742A61}" destId="{864D8E7D-D58D-4CBD-B672-795AA93E784C}" srcOrd="0" destOrd="0" presId="urn:microsoft.com/office/officeart/2008/layout/HorizontalMultiLevelHierarchy"/>
    <dgm:cxn modelId="{1770ECE7-6D6F-4EE8-8300-00E8AF6FDAFA}" type="presParOf" srcId="{E9ED38AA-BF7B-42A9-81BA-6B912F678267}" destId="{724E855B-74AB-4F57-885E-0C662D66A68C}" srcOrd="0" destOrd="0" presId="urn:microsoft.com/office/officeart/2008/layout/HorizontalMultiLevelHierarchy"/>
    <dgm:cxn modelId="{31D4F22D-7A19-4FB9-A3C8-6E1E341D2797}" type="presParOf" srcId="{724E855B-74AB-4F57-885E-0C662D66A68C}" destId="{2CB7ABE9-404E-411B-B0F1-A0F5A42F767A}" srcOrd="0" destOrd="0" presId="urn:microsoft.com/office/officeart/2008/layout/HorizontalMultiLevelHierarchy"/>
    <dgm:cxn modelId="{C389FA9C-155D-4206-83C4-486DC4A63536}" type="presParOf" srcId="{724E855B-74AB-4F57-885E-0C662D66A68C}" destId="{DB7CA070-1F1C-46C4-B4BB-4C4D4A5EC5A3}" srcOrd="1" destOrd="0" presId="urn:microsoft.com/office/officeart/2008/layout/HorizontalMultiLevelHierarchy"/>
    <dgm:cxn modelId="{DBCA446F-7A05-4F60-BD79-4DD7B3368B13}" type="presParOf" srcId="{DB7CA070-1F1C-46C4-B4BB-4C4D4A5EC5A3}" destId="{864D8E7D-D58D-4CBD-B672-795AA93E784C}" srcOrd="0" destOrd="0" presId="urn:microsoft.com/office/officeart/2008/layout/HorizontalMultiLevelHierarchy"/>
    <dgm:cxn modelId="{4E383F6D-035D-46A9-86D6-BC94C2DFC0EA}" type="presParOf" srcId="{864D8E7D-D58D-4CBD-B672-795AA93E784C}" destId="{E3FA8C0E-3412-467E-BF9E-09495586E412}" srcOrd="0" destOrd="0" presId="urn:microsoft.com/office/officeart/2008/layout/HorizontalMultiLevelHierarchy"/>
    <dgm:cxn modelId="{60FC0FA6-B6F6-40F3-A1DF-C10FAC53D9DA}" type="presParOf" srcId="{DB7CA070-1F1C-46C4-B4BB-4C4D4A5EC5A3}" destId="{755935B2-2C4E-413F-8A71-692A7EC1CFA6}" srcOrd="1" destOrd="0" presId="urn:microsoft.com/office/officeart/2008/layout/HorizontalMultiLevelHierarchy"/>
    <dgm:cxn modelId="{F8F06EF4-595B-4DF9-8BDC-BF075090BE05}" type="presParOf" srcId="{755935B2-2C4E-413F-8A71-692A7EC1CFA6}" destId="{2BCFC35E-0CB8-440D-973C-26186F8B6EF7}" srcOrd="0" destOrd="0" presId="urn:microsoft.com/office/officeart/2008/layout/HorizontalMultiLevelHierarchy"/>
    <dgm:cxn modelId="{C3F91B65-B52B-46C6-8D73-B788EAAE5F7D}" type="presParOf" srcId="{755935B2-2C4E-413F-8A71-692A7EC1CFA6}" destId="{CAB3D596-0547-411C-9E88-43CC34013DC5}" srcOrd="1" destOrd="0" presId="urn:microsoft.com/office/officeart/2008/layout/HorizontalMultiLevelHierarchy"/>
    <dgm:cxn modelId="{050AB86F-AE7A-49C6-9B87-3F1FF2C5843B}" type="presParOf" srcId="{CAB3D596-0547-411C-9E88-43CC34013DC5}" destId="{2622E23F-A775-481F-B63E-D063F00B69B3}" srcOrd="0" destOrd="0" presId="urn:microsoft.com/office/officeart/2008/layout/HorizontalMultiLevelHierarchy"/>
    <dgm:cxn modelId="{0499A567-AB7E-4EF9-A373-6AEFD80C285B}" type="presParOf" srcId="{2622E23F-A775-481F-B63E-D063F00B69B3}" destId="{6FA63CD0-C37E-437C-AD9F-14C564A56839}" srcOrd="0" destOrd="0" presId="urn:microsoft.com/office/officeart/2008/layout/HorizontalMultiLevelHierarchy"/>
    <dgm:cxn modelId="{EA37E8A9-71B2-4A7D-836B-DE7356F335B3}" type="presParOf" srcId="{CAB3D596-0547-411C-9E88-43CC34013DC5}" destId="{C3F142D3-8759-4243-BBA5-457676DABD75}" srcOrd="1" destOrd="0" presId="urn:microsoft.com/office/officeart/2008/layout/HorizontalMultiLevelHierarchy"/>
    <dgm:cxn modelId="{1303098F-B3AD-4947-82C9-83B121D17A0F}" type="presParOf" srcId="{C3F142D3-8759-4243-BBA5-457676DABD75}" destId="{F29CB8D1-E94C-45AE-B9CB-67D890A99F6D}" srcOrd="0" destOrd="0" presId="urn:microsoft.com/office/officeart/2008/layout/HorizontalMultiLevelHierarchy"/>
    <dgm:cxn modelId="{D71E4CBF-933B-47B5-B46E-66DC91358BD7}" type="presParOf" srcId="{C3F142D3-8759-4243-BBA5-457676DABD75}" destId="{7BF03C24-67F0-43F7-91E3-E0620DB2309D}" srcOrd="1" destOrd="0" presId="urn:microsoft.com/office/officeart/2008/layout/HorizontalMultiLevelHierarchy"/>
    <dgm:cxn modelId="{5E4CD451-CAA4-458C-900C-AE14E26AC074}" type="presParOf" srcId="{CAB3D596-0547-411C-9E88-43CC34013DC5}" destId="{71FA966C-AEAA-41B5-9DA7-041FDB44AAF2}" srcOrd="2" destOrd="0" presId="urn:microsoft.com/office/officeart/2008/layout/HorizontalMultiLevelHierarchy"/>
    <dgm:cxn modelId="{E2932A35-D472-4C9C-B3DF-01C3CFC8E590}" type="presParOf" srcId="{71FA966C-AEAA-41B5-9DA7-041FDB44AAF2}" destId="{02C5ABC3-BCCC-4BF5-A0A1-0E3532B9E69D}" srcOrd="0" destOrd="0" presId="urn:microsoft.com/office/officeart/2008/layout/HorizontalMultiLevelHierarchy"/>
    <dgm:cxn modelId="{4B57E3D2-E9E0-4B2F-BB16-2C16947816BC}" type="presParOf" srcId="{CAB3D596-0547-411C-9E88-43CC34013DC5}" destId="{F629177E-6579-4E77-B98E-D7BE781B547E}" srcOrd="3" destOrd="0" presId="urn:microsoft.com/office/officeart/2008/layout/HorizontalMultiLevelHierarchy"/>
    <dgm:cxn modelId="{1221F8D5-1E9F-4D84-B5D7-F55E20F701CC}" type="presParOf" srcId="{F629177E-6579-4E77-B98E-D7BE781B547E}" destId="{3E4633A3-5685-42BF-A5E0-8A2CC981A912}" srcOrd="0" destOrd="0" presId="urn:microsoft.com/office/officeart/2008/layout/HorizontalMultiLevelHierarchy"/>
    <dgm:cxn modelId="{E031E89A-7A90-4DC3-B2CD-C2715D74371E}" type="presParOf" srcId="{F629177E-6579-4E77-B98E-D7BE781B547E}" destId="{D040DE93-2496-43AE-8D2F-626E793280D0}" srcOrd="1" destOrd="0" presId="urn:microsoft.com/office/officeart/2008/layout/HorizontalMultiLevelHierarchy"/>
    <dgm:cxn modelId="{D8301B80-B713-475D-855E-E43946FCFB00}" type="presParOf" srcId="{D040DE93-2496-43AE-8D2F-626E793280D0}" destId="{6F1F5A2C-3B41-4896-9DD7-E2BC0F0CA0BD}" srcOrd="0" destOrd="0" presId="urn:microsoft.com/office/officeart/2008/layout/HorizontalMultiLevelHierarchy"/>
    <dgm:cxn modelId="{5045482E-49D4-4EA6-8709-923E53A55CB0}" type="presParOf" srcId="{6F1F5A2C-3B41-4896-9DD7-E2BC0F0CA0BD}" destId="{A0BF0BAC-C960-4804-AD18-7053CFFFE458}" srcOrd="0" destOrd="0" presId="urn:microsoft.com/office/officeart/2008/layout/HorizontalMultiLevelHierarchy"/>
    <dgm:cxn modelId="{689C5612-8811-4340-BF65-82C1F85E8DD4}" type="presParOf" srcId="{D040DE93-2496-43AE-8D2F-626E793280D0}" destId="{BB562852-3D42-46CF-8D89-0618FACB66C9}" srcOrd="1" destOrd="0" presId="urn:microsoft.com/office/officeart/2008/layout/HorizontalMultiLevelHierarchy"/>
    <dgm:cxn modelId="{3BB090CA-4057-480C-80CD-07742EE60490}" type="presParOf" srcId="{BB562852-3D42-46CF-8D89-0618FACB66C9}" destId="{4991D12C-DFE7-4760-B7A6-71214F7E5E99}" srcOrd="0" destOrd="0" presId="urn:microsoft.com/office/officeart/2008/layout/HorizontalMultiLevelHierarchy"/>
    <dgm:cxn modelId="{16AEBCAB-72B5-4836-8D48-32ABC948491E}" type="presParOf" srcId="{BB562852-3D42-46CF-8D89-0618FACB66C9}" destId="{6D49A3BE-2CC0-4ECA-8669-93A31C61D5F0}" srcOrd="1" destOrd="0" presId="urn:microsoft.com/office/officeart/2008/layout/HorizontalMultiLevelHierarchy"/>
    <dgm:cxn modelId="{AB8A2C38-3A36-48D9-8B34-0CFBBD533226}" type="presParOf" srcId="{DB7CA070-1F1C-46C4-B4BB-4C4D4A5EC5A3}" destId="{B5B2F573-6F27-4433-8373-BF217E3F50E6}" srcOrd="2" destOrd="0" presId="urn:microsoft.com/office/officeart/2008/layout/HorizontalMultiLevelHierarchy"/>
    <dgm:cxn modelId="{B77E9377-478B-417A-ADDD-E8E7791954AF}" type="presParOf" srcId="{B5B2F573-6F27-4433-8373-BF217E3F50E6}" destId="{128C7D0B-D7D6-44C4-B412-AAD022D3BC0D}" srcOrd="0" destOrd="0" presId="urn:microsoft.com/office/officeart/2008/layout/HorizontalMultiLevelHierarchy"/>
    <dgm:cxn modelId="{88075C74-35A8-4407-B6DD-E793281D560F}" type="presParOf" srcId="{DB7CA070-1F1C-46C4-B4BB-4C4D4A5EC5A3}" destId="{3FAE3767-D829-402D-9910-FF0EB5FAA3FA}" srcOrd="3" destOrd="0" presId="urn:microsoft.com/office/officeart/2008/layout/HorizontalMultiLevelHierarchy"/>
    <dgm:cxn modelId="{3DB4AB36-A17E-4503-91AC-7689E2A4AAC2}" type="presParOf" srcId="{3FAE3767-D829-402D-9910-FF0EB5FAA3FA}" destId="{6C49FD3D-0662-497E-9C12-CC5A4BA8B7B7}" srcOrd="0" destOrd="0" presId="urn:microsoft.com/office/officeart/2008/layout/HorizontalMultiLevelHierarchy"/>
    <dgm:cxn modelId="{C17CE4FB-3077-47CF-940B-55C98BE473D7}" type="presParOf" srcId="{3FAE3767-D829-402D-9910-FF0EB5FAA3FA}" destId="{A7406695-9A5B-4962-9AC2-C3064BF8120A}" srcOrd="1" destOrd="0" presId="urn:microsoft.com/office/officeart/2008/layout/HorizontalMultiLevelHierarchy"/>
    <dgm:cxn modelId="{BB18BEE7-9001-48CE-B6D8-73C3293B63F3}" type="presParOf" srcId="{A7406695-9A5B-4962-9AC2-C3064BF8120A}" destId="{93A25BD8-10E0-4C75-92C7-8B857ADE738A}" srcOrd="0" destOrd="0" presId="urn:microsoft.com/office/officeart/2008/layout/HorizontalMultiLevelHierarchy"/>
    <dgm:cxn modelId="{4E5C193D-2DCC-41A6-8B3C-61D13EF9BA88}" type="presParOf" srcId="{93A25BD8-10E0-4C75-92C7-8B857ADE738A}" destId="{DA8CBC70-1A9A-452F-A20E-F64B5A1E7692}" srcOrd="0" destOrd="0" presId="urn:microsoft.com/office/officeart/2008/layout/HorizontalMultiLevelHierarchy"/>
    <dgm:cxn modelId="{9AB802B1-59A5-4812-B18C-88F866F11492}" type="presParOf" srcId="{A7406695-9A5B-4962-9AC2-C3064BF8120A}" destId="{11C9E8F9-0DFC-4E1B-8B18-C0B00009B8F6}" srcOrd="1" destOrd="0" presId="urn:microsoft.com/office/officeart/2008/layout/HorizontalMultiLevelHierarchy"/>
    <dgm:cxn modelId="{58C03F56-DA69-4C8C-8649-4695850EA3B6}" type="presParOf" srcId="{11C9E8F9-0DFC-4E1B-8B18-C0B00009B8F6}" destId="{D498AE9B-49A9-4542-BA1C-E37C2FEE93AC}" srcOrd="0" destOrd="0" presId="urn:microsoft.com/office/officeart/2008/layout/HorizontalMultiLevelHierarchy"/>
    <dgm:cxn modelId="{78DF1DA8-78DB-4AFE-8451-C09EB398ECA3}" type="presParOf" srcId="{11C9E8F9-0DFC-4E1B-8B18-C0B00009B8F6}" destId="{7684C4B6-D089-495C-B8D3-DDBE1FA11DED}" srcOrd="1" destOrd="0" presId="urn:microsoft.com/office/officeart/2008/layout/HorizontalMultiLevelHierarchy"/>
    <dgm:cxn modelId="{6DDE89DE-1373-4400-A1D0-5C683C0FD193}" type="presParOf" srcId="{A7406695-9A5B-4962-9AC2-C3064BF8120A}" destId="{9D9E0841-2DE4-469D-A01A-C9F6FAA3685E}" srcOrd="2" destOrd="0" presId="urn:microsoft.com/office/officeart/2008/layout/HorizontalMultiLevelHierarchy"/>
    <dgm:cxn modelId="{91DEA0CC-83F0-4A15-994A-42048552B9A6}" type="presParOf" srcId="{9D9E0841-2DE4-469D-A01A-C9F6FAA3685E}" destId="{64A03057-3640-4A46-BCD5-E248C4393B71}" srcOrd="0" destOrd="0" presId="urn:microsoft.com/office/officeart/2008/layout/HorizontalMultiLevelHierarchy"/>
    <dgm:cxn modelId="{ABB0818D-0873-4D73-B4E7-BB4A8F5A4E08}" type="presParOf" srcId="{A7406695-9A5B-4962-9AC2-C3064BF8120A}" destId="{2E4649EE-3948-4C5B-823A-315C50EB43BF}" srcOrd="3" destOrd="0" presId="urn:microsoft.com/office/officeart/2008/layout/HorizontalMultiLevelHierarchy"/>
    <dgm:cxn modelId="{316EDE4F-ECBF-461C-9D94-04A0AD1345FB}" type="presParOf" srcId="{2E4649EE-3948-4C5B-823A-315C50EB43BF}" destId="{7AB1EA84-28CC-46E7-BD62-F137174E0433}" srcOrd="0" destOrd="0" presId="urn:microsoft.com/office/officeart/2008/layout/HorizontalMultiLevelHierarchy"/>
    <dgm:cxn modelId="{17C67B63-76CF-4A05-BE20-F54D7D2CEADE}" type="presParOf" srcId="{2E4649EE-3948-4C5B-823A-315C50EB43BF}" destId="{FAAAB890-6E51-4CA4-8B85-44B876E727F5}" srcOrd="1" destOrd="0" presId="urn:microsoft.com/office/officeart/2008/layout/HorizontalMultiLevelHierarchy"/>
    <dgm:cxn modelId="{8B0E375D-0811-4D5F-8BEE-6B2184BC174A}" type="presParOf" srcId="{A7406695-9A5B-4962-9AC2-C3064BF8120A}" destId="{B126A0A7-BD04-4A03-B86E-B70766505C6E}" srcOrd="4" destOrd="0" presId="urn:microsoft.com/office/officeart/2008/layout/HorizontalMultiLevelHierarchy"/>
    <dgm:cxn modelId="{64AF83F9-D363-4A77-A429-F9D96CC1D2E8}" type="presParOf" srcId="{B126A0A7-BD04-4A03-B86E-B70766505C6E}" destId="{96FD1940-243E-4CC0-A9BE-595E87DC3798}" srcOrd="0" destOrd="0" presId="urn:microsoft.com/office/officeart/2008/layout/HorizontalMultiLevelHierarchy"/>
    <dgm:cxn modelId="{6D9FE952-14AF-4473-B417-08A4F708DD8D}" type="presParOf" srcId="{A7406695-9A5B-4962-9AC2-C3064BF8120A}" destId="{EE249C5E-5C0B-48A1-B079-F336F5A149EF}" srcOrd="5" destOrd="0" presId="urn:microsoft.com/office/officeart/2008/layout/HorizontalMultiLevelHierarchy"/>
    <dgm:cxn modelId="{649D4C93-E975-45CB-8F25-E53E08D7296E}" type="presParOf" srcId="{EE249C5E-5C0B-48A1-B079-F336F5A149EF}" destId="{EC2FE45E-EF09-4B8E-AE20-0CC5FB3582EE}" srcOrd="0" destOrd="0" presId="urn:microsoft.com/office/officeart/2008/layout/HorizontalMultiLevelHierarchy"/>
    <dgm:cxn modelId="{8781E5FD-D010-4EDD-9FFC-3AD02F62F02A}" type="presParOf" srcId="{EE249C5E-5C0B-48A1-B079-F336F5A149EF}" destId="{E316C043-CFA6-4EA3-BF35-B950D2901D38}" srcOrd="1" destOrd="0" presId="urn:microsoft.com/office/officeart/2008/layout/HorizontalMultiLevelHierarchy"/>
    <dgm:cxn modelId="{AC3521CC-8A37-448E-9C40-03328D6A6445}" type="presParOf" srcId="{A7406695-9A5B-4962-9AC2-C3064BF8120A}" destId="{BCD0767C-BD25-480A-AFAA-DB4C3B03C7D6}" srcOrd="6" destOrd="0" presId="urn:microsoft.com/office/officeart/2008/layout/HorizontalMultiLevelHierarchy"/>
    <dgm:cxn modelId="{E06E9A78-2208-4C31-B59E-A4F3F77468EC}" type="presParOf" srcId="{BCD0767C-BD25-480A-AFAA-DB4C3B03C7D6}" destId="{0FC97466-7E91-4BDC-8C1C-E9BEF5AF859B}" srcOrd="0" destOrd="0" presId="urn:microsoft.com/office/officeart/2008/layout/HorizontalMultiLevelHierarchy"/>
    <dgm:cxn modelId="{C4965BB2-D484-4FA3-9076-561CB7E7572A}" type="presParOf" srcId="{A7406695-9A5B-4962-9AC2-C3064BF8120A}" destId="{BB4EFD69-885D-46AE-B68F-F455671418D1}" srcOrd="7" destOrd="0" presId="urn:microsoft.com/office/officeart/2008/layout/HorizontalMultiLevelHierarchy"/>
    <dgm:cxn modelId="{0C3D1E81-A2CB-48DF-AA3D-21FD2F6A0758}" type="presParOf" srcId="{BB4EFD69-885D-46AE-B68F-F455671418D1}" destId="{1D81FB4F-FE9D-4D7D-A852-405CAA61C190}" srcOrd="0" destOrd="0" presId="urn:microsoft.com/office/officeart/2008/layout/HorizontalMultiLevelHierarchy"/>
    <dgm:cxn modelId="{6A3E8144-4315-4620-9682-BBE8AD01CB34}" type="presParOf" srcId="{BB4EFD69-885D-46AE-B68F-F455671418D1}" destId="{47B2D90B-19E0-4515-81ED-2330198D4BC2}" srcOrd="1" destOrd="0" presId="urn:microsoft.com/office/officeart/2008/layout/HorizontalMultiLevelHierarchy"/>
    <dgm:cxn modelId="{5CC8431C-7512-48A1-B5FD-A48DDAF35F77}" type="presParOf" srcId="{47B2D90B-19E0-4515-81ED-2330198D4BC2}" destId="{E8BDF5DA-F7F6-4EBA-A45E-6FDB9E7F3C7D}" srcOrd="0" destOrd="0" presId="urn:microsoft.com/office/officeart/2008/layout/HorizontalMultiLevelHierarchy"/>
    <dgm:cxn modelId="{135AAD02-7B0B-401D-8B1B-EA3C7B81E5AC}" type="presParOf" srcId="{E8BDF5DA-F7F6-4EBA-A45E-6FDB9E7F3C7D}" destId="{379D05AE-6813-488B-A8F5-42D8F38118DA}" srcOrd="0" destOrd="0" presId="urn:microsoft.com/office/officeart/2008/layout/HorizontalMultiLevelHierarchy"/>
    <dgm:cxn modelId="{C04C2930-D6D7-4773-8241-9E12DA94142C}" type="presParOf" srcId="{47B2D90B-19E0-4515-81ED-2330198D4BC2}" destId="{1A4AB6AF-6336-4173-B0FB-391A9ACFB585}" srcOrd="1" destOrd="0" presId="urn:microsoft.com/office/officeart/2008/layout/HorizontalMultiLevelHierarchy"/>
    <dgm:cxn modelId="{314E0328-FD43-4544-9A40-65D8AE3EDE69}" type="presParOf" srcId="{1A4AB6AF-6336-4173-B0FB-391A9ACFB585}" destId="{AEB785F6-8B2A-4B2B-8B06-99222E7B2BFC}" srcOrd="0" destOrd="0" presId="urn:microsoft.com/office/officeart/2008/layout/HorizontalMultiLevelHierarchy"/>
    <dgm:cxn modelId="{F58F40E0-345F-4368-9026-1478FBB7F45E}" type="presParOf" srcId="{1A4AB6AF-6336-4173-B0FB-391A9ACFB585}" destId="{E6C09B4C-525C-4D2C-88B8-134624E617FC}" srcOrd="1" destOrd="0" presId="urn:microsoft.com/office/officeart/2008/layout/HorizontalMultiLevelHierarchy"/>
    <dgm:cxn modelId="{68E73739-5503-4E9B-8099-852F354E314F}" type="presParOf" srcId="{A7406695-9A5B-4962-9AC2-C3064BF8120A}" destId="{D7332796-F0AE-47DB-9763-187EB9493647}" srcOrd="8" destOrd="0" presId="urn:microsoft.com/office/officeart/2008/layout/HorizontalMultiLevelHierarchy"/>
    <dgm:cxn modelId="{0854157D-342A-4467-9ABD-9D32EFBC293B}" type="presParOf" srcId="{D7332796-F0AE-47DB-9763-187EB9493647}" destId="{28D05700-7806-4CB9-9A26-5D80A91EB990}" srcOrd="0" destOrd="0" presId="urn:microsoft.com/office/officeart/2008/layout/HorizontalMultiLevelHierarchy"/>
    <dgm:cxn modelId="{06351216-9B9D-4061-974E-164A2AF0C473}" type="presParOf" srcId="{A7406695-9A5B-4962-9AC2-C3064BF8120A}" destId="{D9CF99F9-728E-4407-AC59-1B92537245F9}" srcOrd="9" destOrd="0" presId="urn:microsoft.com/office/officeart/2008/layout/HorizontalMultiLevelHierarchy"/>
    <dgm:cxn modelId="{5A23642A-99F9-4506-8470-E78233B48261}" type="presParOf" srcId="{D9CF99F9-728E-4407-AC59-1B92537245F9}" destId="{82582FA8-86F9-4F0B-BDD4-AE07DAA7F9F8}" srcOrd="0" destOrd="0" presId="urn:microsoft.com/office/officeart/2008/layout/HorizontalMultiLevelHierarchy"/>
    <dgm:cxn modelId="{FF88D257-33EF-4FFE-97F9-AE0135278DC7}" type="presParOf" srcId="{D9CF99F9-728E-4407-AC59-1B92537245F9}" destId="{6479D1B2-CCE6-4436-918A-BCC719AB735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60C213-5A3B-4B6D-AC34-9336480B889E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C3124431-DCC4-49BA-B996-0ED60AC6E6DF}">
      <dgm:prSet phldrT="[Texto]" custT="1"/>
      <dgm:spPr/>
      <dgm:t>
        <a:bodyPr/>
        <a:lstStyle/>
        <a:p>
          <a:r>
            <a:rPr lang="es-CL" sz="1400" dirty="0" smtClean="0"/>
            <a:t>Testing Funcional</a:t>
          </a:r>
          <a:endParaRPr lang="es-CL" sz="1400" dirty="0"/>
        </a:p>
      </dgm:t>
    </dgm:pt>
    <dgm:pt modelId="{761AA9C6-BE03-4348-81B0-90979A1D56D7}" type="parTrans" cxnId="{6F05F984-C115-4280-87F5-8D95AC225325}">
      <dgm:prSet/>
      <dgm:spPr/>
      <dgm:t>
        <a:bodyPr/>
        <a:lstStyle/>
        <a:p>
          <a:endParaRPr lang="es-CL" sz="1400"/>
        </a:p>
      </dgm:t>
    </dgm:pt>
    <dgm:pt modelId="{BABE1723-AB04-4B66-94F6-12AAFDD3A0E2}" type="sibTrans" cxnId="{6F05F984-C115-4280-87F5-8D95AC225325}">
      <dgm:prSet/>
      <dgm:spPr/>
      <dgm:t>
        <a:bodyPr/>
        <a:lstStyle/>
        <a:p>
          <a:endParaRPr lang="es-CL" sz="1400"/>
        </a:p>
      </dgm:t>
    </dgm:pt>
    <dgm:pt modelId="{A4191A77-7FE8-44E9-9CB7-772B939030E0}">
      <dgm:prSet custT="1"/>
      <dgm:spPr/>
      <dgm:t>
        <a:bodyPr/>
        <a:lstStyle/>
        <a:p>
          <a:r>
            <a:rPr lang="es-CL" sz="1400" dirty="0" smtClean="0"/>
            <a:t>Verifica el cumplimiento de los requerimientos funcionales en el software. </a:t>
          </a:r>
          <a:endParaRPr lang="es-CL" sz="1400" dirty="0"/>
        </a:p>
      </dgm:t>
    </dgm:pt>
    <dgm:pt modelId="{6A6FD10C-C885-4959-A939-90EC5940E530}" type="parTrans" cxnId="{73D50B36-F6DA-4949-9310-9DC676D3E5C5}">
      <dgm:prSet/>
      <dgm:spPr/>
      <dgm:t>
        <a:bodyPr/>
        <a:lstStyle/>
        <a:p>
          <a:endParaRPr lang="es-CL" sz="1400"/>
        </a:p>
      </dgm:t>
    </dgm:pt>
    <dgm:pt modelId="{8371D518-1819-43D2-ABD8-D64C1FD71D7D}" type="sibTrans" cxnId="{73D50B36-F6DA-4949-9310-9DC676D3E5C5}">
      <dgm:prSet/>
      <dgm:spPr/>
      <dgm:t>
        <a:bodyPr/>
        <a:lstStyle/>
        <a:p>
          <a:endParaRPr lang="es-CL" sz="1400"/>
        </a:p>
      </dgm:t>
    </dgm:pt>
    <dgm:pt modelId="{36D39EBA-D873-42DA-ADE1-9E91771235C4}">
      <dgm:prSet custT="1"/>
      <dgm:spPr/>
      <dgm:t>
        <a:bodyPr/>
        <a:lstStyle/>
        <a:p>
          <a:r>
            <a:rPr lang="es-CL" sz="1400" dirty="0" smtClean="0"/>
            <a:t>Testing No Funcional</a:t>
          </a:r>
          <a:endParaRPr lang="es-CL" sz="1400" dirty="0"/>
        </a:p>
      </dgm:t>
    </dgm:pt>
    <dgm:pt modelId="{D0FBB136-6AA8-4260-8DC7-5970015B78A7}" type="parTrans" cxnId="{3E68A88D-D82D-4A71-880E-AE407EF7EDE0}">
      <dgm:prSet/>
      <dgm:spPr/>
      <dgm:t>
        <a:bodyPr/>
        <a:lstStyle/>
        <a:p>
          <a:endParaRPr lang="es-CL" sz="1400"/>
        </a:p>
      </dgm:t>
    </dgm:pt>
    <dgm:pt modelId="{167CA801-238A-480F-ACED-39B39C9B2CB7}" type="sibTrans" cxnId="{3E68A88D-D82D-4A71-880E-AE407EF7EDE0}">
      <dgm:prSet/>
      <dgm:spPr/>
      <dgm:t>
        <a:bodyPr/>
        <a:lstStyle/>
        <a:p>
          <a:endParaRPr lang="es-CL" sz="1400"/>
        </a:p>
      </dgm:t>
    </dgm:pt>
    <dgm:pt modelId="{FF2B40E2-19FA-4A54-AC94-89B9B04DDE56}">
      <dgm:prSet custT="1"/>
      <dgm:spPr/>
      <dgm:t>
        <a:bodyPr/>
        <a:lstStyle/>
        <a:p>
          <a:r>
            <a:rPr lang="es-CL" sz="1400" dirty="0" smtClean="0"/>
            <a:t>Verifica el cumplimiento de los NO requerimientos funcionales en el software. </a:t>
          </a:r>
          <a:endParaRPr lang="es-CL" sz="1400" dirty="0"/>
        </a:p>
      </dgm:t>
    </dgm:pt>
    <dgm:pt modelId="{06F847AF-BD38-4D03-BE19-85EE93A4658C}" type="parTrans" cxnId="{A24EBF5B-6A60-441B-9AAE-4D07DEC0DAFC}">
      <dgm:prSet/>
      <dgm:spPr/>
      <dgm:t>
        <a:bodyPr/>
        <a:lstStyle/>
        <a:p>
          <a:endParaRPr lang="es-CL" sz="1400"/>
        </a:p>
      </dgm:t>
    </dgm:pt>
    <dgm:pt modelId="{AC65D67A-8EB3-4EA1-A5D5-C2301535CDD3}" type="sibTrans" cxnId="{A24EBF5B-6A60-441B-9AAE-4D07DEC0DAFC}">
      <dgm:prSet/>
      <dgm:spPr/>
      <dgm:t>
        <a:bodyPr/>
        <a:lstStyle/>
        <a:p>
          <a:endParaRPr lang="es-CL" sz="1400"/>
        </a:p>
      </dgm:t>
    </dgm:pt>
    <dgm:pt modelId="{72E25ED4-4C89-4DB6-B432-761CBE09BD69}">
      <dgm:prSet custT="1"/>
      <dgm:spPr/>
      <dgm:t>
        <a:bodyPr/>
        <a:lstStyle/>
        <a:p>
          <a:r>
            <a:rPr lang="es-CL" sz="1400" dirty="0" smtClean="0"/>
            <a:t>Estructura de Código</a:t>
          </a:r>
          <a:endParaRPr lang="es-CL" sz="1400" dirty="0"/>
        </a:p>
      </dgm:t>
    </dgm:pt>
    <dgm:pt modelId="{AB35834E-94DD-4D65-A822-BBD20EF20997}" type="parTrans" cxnId="{22B6C71A-AE90-4C68-AC6B-11FA31FA1EBB}">
      <dgm:prSet/>
      <dgm:spPr/>
      <dgm:t>
        <a:bodyPr/>
        <a:lstStyle/>
        <a:p>
          <a:endParaRPr lang="es-CL" sz="1400"/>
        </a:p>
      </dgm:t>
    </dgm:pt>
    <dgm:pt modelId="{9F830447-746A-48FF-8CCD-9079064CA1D3}" type="sibTrans" cxnId="{22B6C71A-AE90-4C68-AC6B-11FA31FA1EBB}">
      <dgm:prSet/>
      <dgm:spPr/>
      <dgm:t>
        <a:bodyPr/>
        <a:lstStyle/>
        <a:p>
          <a:endParaRPr lang="es-CL" sz="1400"/>
        </a:p>
      </dgm:t>
    </dgm:pt>
    <dgm:pt modelId="{E1DA64CC-3FD8-41E6-AEEB-638010654920}">
      <dgm:prSet custT="1"/>
      <dgm:spPr/>
      <dgm:t>
        <a:bodyPr/>
        <a:lstStyle/>
        <a:p>
          <a:r>
            <a:rPr lang="es-CL" sz="1400" dirty="0" smtClean="0"/>
            <a:t>Verifica y mide el código fuente del software y estructura del sisitema.</a:t>
          </a:r>
          <a:endParaRPr lang="es-CL" sz="1400" dirty="0"/>
        </a:p>
      </dgm:t>
    </dgm:pt>
    <dgm:pt modelId="{9D74396E-935C-4003-B71F-DF2830E5EA65}" type="parTrans" cxnId="{EA098C9D-455E-4468-8601-DE5EFFB198BD}">
      <dgm:prSet/>
      <dgm:spPr/>
      <dgm:t>
        <a:bodyPr/>
        <a:lstStyle/>
        <a:p>
          <a:endParaRPr lang="es-CL" sz="1400"/>
        </a:p>
      </dgm:t>
    </dgm:pt>
    <dgm:pt modelId="{333F32C2-AC28-4487-8035-2B76BB7FB302}" type="sibTrans" cxnId="{EA098C9D-455E-4468-8601-DE5EFFB198BD}">
      <dgm:prSet/>
      <dgm:spPr/>
      <dgm:t>
        <a:bodyPr/>
        <a:lstStyle/>
        <a:p>
          <a:endParaRPr lang="es-CL" sz="1400"/>
        </a:p>
      </dgm:t>
    </dgm:pt>
    <dgm:pt modelId="{BA956F7A-FCF2-4D5D-9276-D0EB87D0B9C7}">
      <dgm:prSet custT="1"/>
      <dgm:spPr/>
      <dgm:t>
        <a:bodyPr/>
        <a:lstStyle/>
        <a:p>
          <a:r>
            <a:rPr lang="es-CL" sz="1400" dirty="0" smtClean="0"/>
            <a:t>Testing de confirmación y regresión</a:t>
          </a:r>
          <a:endParaRPr lang="es-CL" sz="1400" dirty="0"/>
        </a:p>
      </dgm:t>
    </dgm:pt>
    <dgm:pt modelId="{58E41160-4F04-4057-BD30-583034B7260A}" type="parTrans" cxnId="{FDFE038A-8AA2-473A-A7A0-E57DB9B54174}">
      <dgm:prSet/>
      <dgm:spPr/>
      <dgm:t>
        <a:bodyPr/>
        <a:lstStyle/>
        <a:p>
          <a:endParaRPr lang="es-CL" sz="1400"/>
        </a:p>
      </dgm:t>
    </dgm:pt>
    <dgm:pt modelId="{940B8C29-5CB5-4144-8E08-FF78D09ACF7D}" type="sibTrans" cxnId="{FDFE038A-8AA2-473A-A7A0-E57DB9B54174}">
      <dgm:prSet/>
      <dgm:spPr/>
      <dgm:t>
        <a:bodyPr/>
        <a:lstStyle/>
        <a:p>
          <a:endParaRPr lang="es-CL" sz="1400"/>
        </a:p>
      </dgm:t>
    </dgm:pt>
    <dgm:pt modelId="{CF4291BB-9511-4062-B49D-444CD42EC4FC}">
      <dgm:prSet custT="1"/>
      <dgm:spPr/>
      <dgm:t>
        <a:bodyPr/>
        <a:lstStyle/>
        <a:p>
          <a:r>
            <a:rPr lang="es-CL" sz="1400" dirty="0" smtClean="0"/>
            <a:t>Se realizan cuando se le hace un cambio a un SW que ya lleva tiempo operando.</a:t>
          </a:r>
          <a:endParaRPr lang="es-CL" sz="1400" dirty="0"/>
        </a:p>
      </dgm:t>
    </dgm:pt>
    <dgm:pt modelId="{D01480FF-F3FA-4BF1-B8A4-616E663A2777}" type="parTrans" cxnId="{685E8B95-25E1-479D-99B7-456E4BD4A253}">
      <dgm:prSet/>
      <dgm:spPr/>
      <dgm:t>
        <a:bodyPr/>
        <a:lstStyle/>
        <a:p>
          <a:endParaRPr lang="es-CL" sz="1400"/>
        </a:p>
      </dgm:t>
    </dgm:pt>
    <dgm:pt modelId="{D1C24C6C-C768-463F-909A-F6CC91515A77}" type="sibTrans" cxnId="{685E8B95-25E1-479D-99B7-456E4BD4A253}">
      <dgm:prSet/>
      <dgm:spPr/>
      <dgm:t>
        <a:bodyPr/>
        <a:lstStyle/>
        <a:p>
          <a:endParaRPr lang="es-CL" sz="1400"/>
        </a:p>
      </dgm:t>
    </dgm:pt>
    <dgm:pt modelId="{18F2D360-A32B-497F-A484-A24ACF8D2465}">
      <dgm:prSet custT="1"/>
      <dgm:spPr/>
      <dgm:t>
        <a:bodyPr/>
        <a:lstStyle/>
        <a:p>
          <a:r>
            <a:rPr lang="es-CL" sz="1400" dirty="0" smtClean="0"/>
            <a:t>Confirmación: verifica que se corrigió el defecto.</a:t>
          </a:r>
          <a:endParaRPr lang="es-CL" sz="1400" dirty="0"/>
        </a:p>
      </dgm:t>
    </dgm:pt>
    <dgm:pt modelId="{58FF78C2-66F1-40AE-B80D-86843374B035}" type="parTrans" cxnId="{1558C1C8-5FB9-41C8-8C95-9C17DFDBD521}">
      <dgm:prSet/>
      <dgm:spPr/>
      <dgm:t>
        <a:bodyPr/>
        <a:lstStyle/>
        <a:p>
          <a:endParaRPr lang="es-CL" sz="1400"/>
        </a:p>
      </dgm:t>
    </dgm:pt>
    <dgm:pt modelId="{61FE5B57-F146-4652-892A-AE506915E495}" type="sibTrans" cxnId="{1558C1C8-5FB9-41C8-8C95-9C17DFDBD521}">
      <dgm:prSet/>
      <dgm:spPr/>
      <dgm:t>
        <a:bodyPr/>
        <a:lstStyle/>
        <a:p>
          <a:endParaRPr lang="es-CL" sz="1400"/>
        </a:p>
      </dgm:t>
    </dgm:pt>
    <dgm:pt modelId="{7CC4201E-EA3B-495A-A9F8-6DB8D92F326F}">
      <dgm:prSet custT="1"/>
      <dgm:spPr/>
      <dgm:t>
        <a:bodyPr/>
        <a:lstStyle/>
        <a:p>
          <a:r>
            <a:rPr lang="es-CL" sz="1400" dirty="0" smtClean="0"/>
            <a:t>Regresión: verifica que la corrección realizada no provoco defectos en otra área del SW.</a:t>
          </a:r>
          <a:endParaRPr lang="es-CL" sz="1400" dirty="0"/>
        </a:p>
      </dgm:t>
    </dgm:pt>
    <dgm:pt modelId="{E1C1BA14-ED98-446E-8EC9-E652B37A1690}" type="parTrans" cxnId="{E6B44F9A-6378-4FB3-A43D-2D8CE4ADB56B}">
      <dgm:prSet/>
      <dgm:spPr/>
      <dgm:t>
        <a:bodyPr/>
        <a:lstStyle/>
        <a:p>
          <a:endParaRPr lang="es-CL" sz="1400"/>
        </a:p>
      </dgm:t>
    </dgm:pt>
    <dgm:pt modelId="{C592D4BE-12AC-4CC8-A1B3-1D1E44CB5B2C}" type="sibTrans" cxnId="{E6B44F9A-6378-4FB3-A43D-2D8CE4ADB56B}">
      <dgm:prSet/>
      <dgm:spPr/>
      <dgm:t>
        <a:bodyPr/>
        <a:lstStyle/>
        <a:p>
          <a:endParaRPr lang="es-CL" sz="1400"/>
        </a:p>
      </dgm:t>
    </dgm:pt>
    <dgm:pt modelId="{585AF0ED-48D8-4BD8-93E9-0E040735744D}">
      <dgm:prSet custT="1"/>
      <dgm:spPr/>
      <dgm:t>
        <a:bodyPr/>
        <a:lstStyle/>
        <a:p>
          <a:r>
            <a:rPr lang="es-CL" sz="1400" dirty="0" smtClean="0"/>
            <a:t>Test de mantención</a:t>
          </a:r>
          <a:endParaRPr lang="es-CL" sz="1400" dirty="0"/>
        </a:p>
      </dgm:t>
    </dgm:pt>
    <dgm:pt modelId="{CE7955F7-66E4-4C36-9C61-EF724F4DA7EC}" type="parTrans" cxnId="{87947F58-58D2-4299-91BE-F8272D647533}">
      <dgm:prSet/>
      <dgm:spPr/>
      <dgm:t>
        <a:bodyPr/>
        <a:lstStyle/>
        <a:p>
          <a:endParaRPr lang="es-CL" sz="1400"/>
        </a:p>
      </dgm:t>
    </dgm:pt>
    <dgm:pt modelId="{77A40177-1A66-4C5F-AAC3-1287473F9EF5}" type="sibTrans" cxnId="{87947F58-58D2-4299-91BE-F8272D647533}">
      <dgm:prSet/>
      <dgm:spPr/>
      <dgm:t>
        <a:bodyPr/>
        <a:lstStyle/>
        <a:p>
          <a:endParaRPr lang="es-CL" sz="1400"/>
        </a:p>
      </dgm:t>
    </dgm:pt>
    <dgm:pt modelId="{FB3A0277-3F48-47CC-A848-8678C80FF7F6}">
      <dgm:prSet custT="1"/>
      <dgm:spPr/>
      <dgm:t>
        <a:bodyPr/>
        <a:lstStyle/>
        <a:p>
          <a:r>
            <a:rPr lang="es-CL" sz="1400" dirty="0" smtClean="0"/>
            <a:t>Se realizan pruebas a SW que ya son parte de producción cuando:</a:t>
          </a:r>
          <a:endParaRPr lang="es-CL" sz="1400" dirty="0"/>
        </a:p>
      </dgm:t>
    </dgm:pt>
    <dgm:pt modelId="{17781776-0CC4-4B50-BD9E-F6E395B51474}" type="parTrans" cxnId="{BA48D8F5-8881-40CD-A51D-6C0FCC52C404}">
      <dgm:prSet/>
      <dgm:spPr/>
      <dgm:t>
        <a:bodyPr/>
        <a:lstStyle/>
        <a:p>
          <a:endParaRPr lang="es-CL" sz="1400"/>
        </a:p>
      </dgm:t>
    </dgm:pt>
    <dgm:pt modelId="{8617E69C-77F7-4229-8B1B-06FB0D8798C4}" type="sibTrans" cxnId="{BA48D8F5-8881-40CD-A51D-6C0FCC52C404}">
      <dgm:prSet/>
      <dgm:spPr/>
      <dgm:t>
        <a:bodyPr/>
        <a:lstStyle/>
        <a:p>
          <a:endParaRPr lang="es-CL" sz="1400"/>
        </a:p>
      </dgm:t>
    </dgm:pt>
    <dgm:pt modelId="{6EB36911-B7A9-46B6-A3C1-9DFC2CB19E1B}">
      <dgm:prSet custT="1"/>
      <dgm:spPr/>
      <dgm:t>
        <a:bodyPr/>
        <a:lstStyle/>
        <a:p>
          <a:r>
            <a:rPr lang="es-CL" sz="1400" dirty="0" smtClean="0"/>
            <a:t>El amiente de producción ha sido renovado</a:t>
          </a:r>
          <a:endParaRPr lang="es-CL" sz="1400" dirty="0"/>
        </a:p>
      </dgm:t>
    </dgm:pt>
    <dgm:pt modelId="{23B81F4E-4B1C-4801-B5F5-63ED0A47DBDC}" type="parTrans" cxnId="{EA63EB59-5256-43CA-9C0F-943795B2FE45}">
      <dgm:prSet/>
      <dgm:spPr/>
      <dgm:t>
        <a:bodyPr/>
        <a:lstStyle/>
        <a:p>
          <a:endParaRPr lang="es-CL" sz="1400"/>
        </a:p>
      </dgm:t>
    </dgm:pt>
    <dgm:pt modelId="{99BC89B0-C261-4DB8-8256-CE7312426097}" type="sibTrans" cxnId="{EA63EB59-5256-43CA-9C0F-943795B2FE45}">
      <dgm:prSet/>
      <dgm:spPr/>
      <dgm:t>
        <a:bodyPr/>
        <a:lstStyle/>
        <a:p>
          <a:endParaRPr lang="es-CL" sz="1400"/>
        </a:p>
      </dgm:t>
    </dgm:pt>
    <dgm:pt modelId="{6E2B25A7-4F81-4900-8EAD-E9C960C57585}">
      <dgm:prSet custT="1"/>
      <dgm:spPr/>
      <dgm:t>
        <a:bodyPr/>
        <a:lstStyle/>
        <a:p>
          <a:r>
            <a:rPr lang="es-CL" sz="1400" dirty="0" smtClean="0"/>
            <a:t>El entorno de trabajo se ha corregido, modificado o ampliado.</a:t>
          </a:r>
          <a:endParaRPr lang="es-CL" sz="1400" dirty="0"/>
        </a:p>
      </dgm:t>
    </dgm:pt>
    <dgm:pt modelId="{DA2B585D-1A97-4027-ACE9-F165F022A909}" type="parTrans" cxnId="{3E47797F-6D90-405D-804E-97327E238577}">
      <dgm:prSet/>
      <dgm:spPr/>
      <dgm:t>
        <a:bodyPr/>
        <a:lstStyle/>
        <a:p>
          <a:endParaRPr lang="es-CL" sz="1400"/>
        </a:p>
      </dgm:t>
    </dgm:pt>
    <dgm:pt modelId="{BEB8BE52-AC75-48DA-8A8C-4D581AA83FDE}" type="sibTrans" cxnId="{3E47797F-6D90-405D-804E-97327E238577}">
      <dgm:prSet/>
      <dgm:spPr/>
      <dgm:t>
        <a:bodyPr/>
        <a:lstStyle/>
        <a:p>
          <a:endParaRPr lang="es-CL" sz="1400"/>
        </a:p>
      </dgm:t>
    </dgm:pt>
    <dgm:pt modelId="{F4118EC8-445E-40C7-A0BE-53D87A6F6A9E}">
      <dgm:prSet custT="1"/>
      <dgm:spPr/>
      <dgm:t>
        <a:bodyPr/>
        <a:lstStyle/>
        <a:p>
          <a:r>
            <a:rPr lang="es-CL" sz="1400" dirty="0" smtClean="0"/>
            <a:t>El SW se ha mantenido</a:t>
          </a:r>
          <a:endParaRPr lang="es-CL" sz="1400" dirty="0"/>
        </a:p>
      </dgm:t>
    </dgm:pt>
    <dgm:pt modelId="{715450E3-8B01-4515-9E94-4908EFC4C845}" type="parTrans" cxnId="{33468D91-88B8-4F9B-AFCE-4B483183F204}">
      <dgm:prSet/>
      <dgm:spPr/>
      <dgm:t>
        <a:bodyPr/>
        <a:lstStyle/>
        <a:p>
          <a:endParaRPr lang="es-CL" sz="1400"/>
        </a:p>
      </dgm:t>
    </dgm:pt>
    <dgm:pt modelId="{27F3F98A-4CA1-4BA0-97E3-1EE695603898}" type="sibTrans" cxnId="{33468D91-88B8-4F9B-AFCE-4B483183F204}">
      <dgm:prSet/>
      <dgm:spPr/>
      <dgm:t>
        <a:bodyPr/>
        <a:lstStyle/>
        <a:p>
          <a:endParaRPr lang="es-CL" sz="1400"/>
        </a:p>
      </dgm:t>
    </dgm:pt>
    <dgm:pt modelId="{EDDF2D79-FA0C-45C4-909B-22467713936E}" type="pres">
      <dgm:prSet presAssocID="{9360C213-5A3B-4B6D-AC34-9336480B889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A50F363D-A089-4315-B1FF-CE831F258B56}" type="pres">
      <dgm:prSet presAssocID="{C3124431-DCC4-49BA-B996-0ED60AC6E6DF}" presName="parentLin" presStyleCnt="0"/>
      <dgm:spPr/>
    </dgm:pt>
    <dgm:pt modelId="{F8922B00-8422-44EF-8027-EF28F6AA6CA5}" type="pres">
      <dgm:prSet presAssocID="{C3124431-DCC4-49BA-B996-0ED60AC6E6DF}" presName="parentLeftMargin" presStyleLbl="node1" presStyleIdx="0" presStyleCnt="5"/>
      <dgm:spPr/>
      <dgm:t>
        <a:bodyPr/>
        <a:lstStyle/>
        <a:p>
          <a:endParaRPr lang="es-CL"/>
        </a:p>
      </dgm:t>
    </dgm:pt>
    <dgm:pt modelId="{DE33EC65-C918-40F9-AD81-CCBD7AD6A25C}" type="pres">
      <dgm:prSet presAssocID="{C3124431-DCC4-49BA-B996-0ED60AC6E6DF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4DDFCB2-417E-406C-BDE6-3739DB904529}" type="pres">
      <dgm:prSet presAssocID="{C3124431-DCC4-49BA-B996-0ED60AC6E6DF}" presName="negativeSpace" presStyleCnt="0"/>
      <dgm:spPr/>
    </dgm:pt>
    <dgm:pt modelId="{54B95EA4-2BF4-4AED-9AFE-5DB723A1FBBB}" type="pres">
      <dgm:prSet presAssocID="{C3124431-DCC4-49BA-B996-0ED60AC6E6DF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A088165-F05A-4ED9-BA11-AF9E8EC9D2C6}" type="pres">
      <dgm:prSet presAssocID="{BABE1723-AB04-4B66-94F6-12AAFDD3A0E2}" presName="spaceBetweenRectangles" presStyleCnt="0"/>
      <dgm:spPr/>
    </dgm:pt>
    <dgm:pt modelId="{D0021981-8D98-4787-828E-1210C32FBBB6}" type="pres">
      <dgm:prSet presAssocID="{36D39EBA-D873-42DA-ADE1-9E91771235C4}" presName="parentLin" presStyleCnt="0"/>
      <dgm:spPr/>
    </dgm:pt>
    <dgm:pt modelId="{943FAFE1-BA31-4ADB-B429-E7F82A7893AD}" type="pres">
      <dgm:prSet presAssocID="{36D39EBA-D873-42DA-ADE1-9E91771235C4}" presName="parentLeftMargin" presStyleLbl="node1" presStyleIdx="0" presStyleCnt="5"/>
      <dgm:spPr/>
      <dgm:t>
        <a:bodyPr/>
        <a:lstStyle/>
        <a:p>
          <a:endParaRPr lang="es-CL"/>
        </a:p>
      </dgm:t>
    </dgm:pt>
    <dgm:pt modelId="{32D9D737-CBA7-4F40-918F-ED2D00943451}" type="pres">
      <dgm:prSet presAssocID="{36D39EBA-D873-42DA-ADE1-9E91771235C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79ACFD5-896B-4E18-89D7-A692F929C89A}" type="pres">
      <dgm:prSet presAssocID="{36D39EBA-D873-42DA-ADE1-9E91771235C4}" presName="negativeSpace" presStyleCnt="0"/>
      <dgm:spPr/>
    </dgm:pt>
    <dgm:pt modelId="{3CFD298F-54C6-45DC-B2AE-3B1BDF5EDFF5}" type="pres">
      <dgm:prSet presAssocID="{36D39EBA-D873-42DA-ADE1-9E91771235C4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A22FAFE-27C1-487E-91BE-2A59163381BC}" type="pres">
      <dgm:prSet presAssocID="{167CA801-238A-480F-ACED-39B39C9B2CB7}" presName="spaceBetweenRectangles" presStyleCnt="0"/>
      <dgm:spPr/>
    </dgm:pt>
    <dgm:pt modelId="{B8F13770-183A-42D9-B389-5BEBCA85CEED}" type="pres">
      <dgm:prSet presAssocID="{72E25ED4-4C89-4DB6-B432-761CBE09BD69}" presName="parentLin" presStyleCnt="0"/>
      <dgm:spPr/>
    </dgm:pt>
    <dgm:pt modelId="{37E011F5-155F-42F9-AD7A-3A94E6EE05B8}" type="pres">
      <dgm:prSet presAssocID="{72E25ED4-4C89-4DB6-B432-761CBE09BD69}" presName="parentLeftMargin" presStyleLbl="node1" presStyleIdx="1" presStyleCnt="5"/>
      <dgm:spPr/>
      <dgm:t>
        <a:bodyPr/>
        <a:lstStyle/>
        <a:p>
          <a:endParaRPr lang="es-CL"/>
        </a:p>
      </dgm:t>
    </dgm:pt>
    <dgm:pt modelId="{4860065C-AC34-407B-B586-8BD3B90633A5}" type="pres">
      <dgm:prSet presAssocID="{72E25ED4-4C89-4DB6-B432-761CBE09BD6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EE3DC2D-58B9-4594-BD75-A7B5642ABF3D}" type="pres">
      <dgm:prSet presAssocID="{72E25ED4-4C89-4DB6-B432-761CBE09BD69}" presName="negativeSpace" presStyleCnt="0"/>
      <dgm:spPr/>
    </dgm:pt>
    <dgm:pt modelId="{F65DAC48-DC78-41B3-B0F5-3614D010B656}" type="pres">
      <dgm:prSet presAssocID="{72E25ED4-4C89-4DB6-B432-761CBE09BD69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24C9B8E-CC7D-4584-8B95-778A83A6BB20}" type="pres">
      <dgm:prSet presAssocID="{9F830447-746A-48FF-8CCD-9079064CA1D3}" presName="spaceBetweenRectangles" presStyleCnt="0"/>
      <dgm:spPr/>
    </dgm:pt>
    <dgm:pt modelId="{20091410-DC82-43D3-B067-E07642081B0A}" type="pres">
      <dgm:prSet presAssocID="{BA956F7A-FCF2-4D5D-9276-D0EB87D0B9C7}" presName="parentLin" presStyleCnt="0"/>
      <dgm:spPr/>
    </dgm:pt>
    <dgm:pt modelId="{58603081-09D2-4444-A9D7-12A021FA0532}" type="pres">
      <dgm:prSet presAssocID="{BA956F7A-FCF2-4D5D-9276-D0EB87D0B9C7}" presName="parentLeftMargin" presStyleLbl="node1" presStyleIdx="2" presStyleCnt="5"/>
      <dgm:spPr/>
      <dgm:t>
        <a:bodyPr/>
        <a:lstStyle/>
        <a:p>
          <a:endParaRPr lang="es-CL"/>
        </a:p>
      </dgm:t>
    </dgm:pt>
    <dgm:pt modelId="{8466B9DB-23CC-4305-8DA6-E340BEFF0B15}" type="pres">
      <dgm:prSet presAssocID="{BA956F7A-FCF2-4D5D-9276-D0EB87D0B9C7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6DC115E-DA89-40DD-8B01-77F522A07CAD}" type="pres">
      <dgm:prSet presAssocID="{BA956F7A-FCF2-4D5D-9276-D0EB87D0B9C7}" presName="negativeSpace" presStyleCnt="0"/>
      <dgm:spPr/>
    </dgm:pt>
    <dgm:pt modelId="{285B084B-F989-4704-8121-55EE520CAB0F}" type="pres">
      <dgm:prSet presAssocID="{BA956F7A-FCF2-4D5D-9276-D0EB87D0B9C7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9CB0AC6-7614-4C9C-AFD1-5F7B5954727B}" type="pres">
      <dgm:prSet presAssocID="{940B8C29-5CB5-4144-8E08-FF78D09ACF7D}" presName="spaceBetweenRectangles" presStyleCnt="0"/>
      <dgm:spPr/>
    </dgm:pt>
    <dgm:pt modelId="{257018D8-F4D6-45DB-8E2A-8FB5E3366901}" type="pres">
      <dgm:prSet presAssocID="{585AF0ED-48D8-4BD8-93E9-0E040735744D}" presName="parentLin" presStyleCnt="0"/>
      <dgm:spPr/>
    </dgm:pt>
    <dgm:pt modelId="{01B922B2-95E1-41A6-A888-378C9C3D72A8}" type="pres">
      <dgm:prSet presAssocID="{585AF0ED-48D8-4BD8-93E9-0E040735744D}" presName="parentLeftMargin" presStyleLbl="node1" presStyleIdx="3" presStyleCnt="5"/>
      <dgm:spPr/>
      <dgm:t>
        <a:bodyPr/>
        <a:lstStyle/>
        <a:p>
          <a:endParaRPr lang="es-CL"/>
        </a:p>
      </dgm:t>
    </dgm:pt>
    <dgm:pt modelId="{8A088536-8F9B-4805-B855-BA9220C61F85}" type="pres">
      <dgm:prSet presAssocID="{585AF0ED-48D8-4BD8-93E9-0E040735744D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9881BC6-A956-4FCC-8062-C7135CC4FD4E}" type="pres">
      <dgm:prSet presAssocID="{585AF0ED-48D8-4BD8-93E9-0E040735744D}" presName="negativeSpace" presStyleCnt="0"/>
      <dgm:spPr/>
    </dgm:pt>
    <dgm:pt modelId="{22D44BA1-E2EB-4066-8A86-ABFB91EF11AB}" type="pres">
      <dgm:prSet presAssocID="{585AF0ED-48D8-4BD8-93E9-0E040735744D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EA098C9D-455E-4468-8601-DE5EFFB198BD}" srcId="{72E25ED4-4C89-4DB6-B432-761CBE09BD69}" destId="{E1DA64CC-3FD8-41E6-AEEB-638010654920}" srcOrd="0" destOrd="0" parTransId="{9D74396E-935C-4003-B71F-DF2830E5EA65}" sibTransId="{333F32C2-AC28-4487-8035-2B76BB7FB302}"/>
    <dgm:cxn modelId="{1558C1C8-5FB9-41C8-8C95-9C17DFDBD521}" srcId="{BA956F7A-FCF2-4D5D-9276-D0EB87D0B9C7}" destId="{18F2D360-A32B-497F-A484-A24ACF8D2465}" srcOrd="1" destOrd="0" parTransId="{58FF78C2-66F1-40AE-B80D-86843374B035}" sibTransId="{61FE5B57-F146-4652-892A-AE506915E495}"/>
    <dgm:cxn modelId="{6F05F984-C115-4280-87F5-8D95AC225325}" srcId="{9360C213-5A3B-4B6D-AC34-9336480B889E}" destId="{C3124431-DCC4-49BA-B996-0ED60AC6E6DF}" srcOrd="0" destOrd="0" parTransId="{761AA9C6-BE03-4348-81B0-90979A1D56D7}" sibTransId="{BABE1723-AB04-4B66-94F6-12AAFDD3A0E2}"/>
    <dgm:cxn modelId="{64C205B7-B096-4BE8-8028-4B5973B378E2}" type="presOf" srcId="{9360C213-5A3B-4B6D-AC34-9336480B889E}" destId="{EDDF2D79-FA0C-45C4-909B-22467713936E}" srcOrd="0" destOrd="0" presId="urn:microsoft.com/office/officeart/2005/8/layout/list1"/>
    <dgm:cxn modelId="{50CF6DC2-3A3F-419C-B953-E4799C573575}" type="presOf" srcId="{C3124431-DCC4-49BA-B996-0ED60AC6E6DF}" destId="{F8922B00-8422-44EF-8027-EF28F6AA6CA5}" srcOrd="0" destOrd="0" presId="urn:microsoft.com/office/officeart/2005/8/layout/list1"/>
    <dgm:cxn modelId="{D28D26F7-008A-408E-9F85-938100A8DE7F}" type="presOf" srcId="{6E2B25A7-4F81-4900-8EAD-E9C960C57585}" destId="{22D44BA1-E2EB-4066-8A86-ABFB91EF11AB}" srcOrd="0" destOrd="2" presId="urn:microsoft.com/office/officeart/2005/8/layout/list1"/>
    <dgm:cxn modelId="{87947F58-58D2-4299-91BE-F8272D647533}" srcId="{9360C213-5A3B-4B6D-AC34-9336480B889E}" destId="{585AF0ED-48D8-4BD8-93E9-0E040735744D}" srcOrd="4" destOrd="0" parTransId="{CE7955F7-66E4-4C36-9C61-EF724F4DA7EC}" sibTransId="{77A40177-1A66-4C5F-AAC3-1287473F9EF5}"/>
    <dgm:cxn modelId="{B5A3A68E-AE77-4B36-8BE9-A2E1635A3FCA}" type="presOf" srcId="{36D39EBA-D873-42DA-ADE1-9E91771235C4}" destId="{32D9D737-CBA7-4F40-918F-ED2D00943451}" srcOrd="1" destOrd="0" presId="urn:microsoft.com/office/officeart/2005/8/layout/list1"/>
    <dgm:cxn modelId="{D0EF913D-0408-48D1-B22A-00B768C01016}" type="presOf" srcId="{E1DA64CC-3FD8-41E6-AEEB-638010654920}" destId="{F65DAC48-DC78-41B3-B0F5-3614D010B656}" srcOrd="0" destOrd="0" presId="urn:microsoft.com/office/officeart/2005/8/layout/list1"/>
    <dgm:cxn modelId="{1F7B7E1D-091A-41D8-B1A5-EDC9FC1DDA90}" type="presOf" srcId="{BA956F7A-FCF2-4D5D-9276-D0EB87D0B9C7}" destId="{8466B9DB-23CC-4305-8DA6-E340BEFF0B15}" srcOrd="1" destOrd="0" presId="urn:microsoft.com/office/officeart/2005/8/layout/list1"/>
    <dgm:cxn modelId="{8F9CDF79-890D-4BDA-8A3D-07F80CDD40C7}" type="presOf" srcId="{36D39EBA-D873-42DA-ADE1-9E91771235C4}" destId="{943FAFE1-BA31-4ADB-B429-E7F82A7893AD}" srcOrd="0" destOrd="0" presId="urn:microsoft.com/office/officeart/2005/8/layout/list1"/>
    <dgm:cxn modelId="{3E68A88D-D82D-4A71-880E-AE407EF7EDE0}" srcId="{9360C213-5A3B-4B6D-AC34-9336480B889E}" destId="{36D39EBA-D873-42DA-ADE1-9E91771235C4}" srcOrd="1" destOrd="0" parTransId="{D0FBB136-6AA8-4260-8DC7-5970015B78A7}" sibTransId="{167CA801-238A-480F-ACED-39B39C9B2CB7}"/>
    <dgm:cxn modelId="{4AB9118E-F68A-4088-A1B7-4F41724351E3}" type="presOf" srcId="{C3124431-DCC4-49BA-B996-0ED60AC6E6DF}" destId="{DE33EC65-C918-40F9-AD81-CCBD7AD6A25C}" srcOrd="1" destOrd="0" presId="urn:microsoft.com/office/officeart/2005/8/layout/list1"/>
    <dgm:cxn modelId="{A24EBF5B-6A60-441B-9AAE-4D07DEC0DAFC}" srcId="{36D39EBA-D873-42DA-ADE1-9E91771235C4}" destId="{FF2B40E2-19FA-4A54-AC94-89B9B04DDE56}" srcOrd="0" destOrd="0" parTransId="{06F847AF-BD38-4D03-BE19-85EE93A4658C}" sibTransId="{AC65D67A-8EB3-4EA1-A5D5-C2301535CDD3}"/>
    <dgm:cxn modelId="{FA792159-1591-4E20-9205-545DDF1FDF7F}" type="presOf" srcId="{7CC4201E-EA3B-495A-A9F8-6DB8D92F326F}" destId="{285B084B-F989-4704-8121-55EE520CAB0F}" srcOrd="0" destOrd="2" presId="urn:microsoft.com/office/officeart/2005/8/layout/list1"/>
    <dgm:cxn modelId="{685E8B95-25E1-479D-99B7-456E4BD4A253}" srcId="{BA956F7A-FCF2-4D5D-9276-D0EB87D0B9C7}" destId="{CF4291BB-9511-4062-B49D-444CD42EC4FC}" srcOrd="0" destOrd="0" parTransId="{D01480FF-F3FA-4BF1-B8A4-616E663A2777}" sibTransId="{D1C24C6C-C768-463F-909A-F6CC91515A77}"/>
    <dgm:cxn modelId="{EA63EB59-5256-43CA-9C0F-943795B2FE45}" srcId="{FB3A0277-3F48-47CC-A848-8678C80FF7F6}" destId="{6EB36911-B7A9-46B6-A3C1-9DFC2CB19E1B}" srcOrd="0" destOrd="0" parTransId="{23B81F4E-4B1C-4801-B5F5-63ED0A47DBDC}" sibTransId="{99BC89B0-C261-4DB8-8256-CE7312426097}"/>
    <dgm:cxn modelId="{095685BA-B4CD-44AB-8842-68BE8E37A5D1}" type="presOf" srcId="{F4118EC8-445E-40C7-A0BE-53D87A6F6A9E}" destId="{22D44BA1-E2EB-4066-8A86-ABFB91EF11AB}" srcOrd="0" destOrd="3" presId="urn:microsoft.com/office/officeart/2005/8/layout/list1"/>
    <dgm:cxn modelId="{E6B44F9A-6378-4FB3-A43D-2D8CE4ADB56B}" srcId="{BA956F7A-FCF2-4D5D-9276-D0EB87D0B9C7}" destId="{7CC4201E-EA3B-495A-A9F8-6DB8D92F326F}" srcOrd="2" destOrd="0" parTransId="{E1C1BA14-ED98-446E-8EC9-E652B37A1690}" sibTransId="{C592D4BE-12AC-4CC8-A1B3-1D1E44CB5B2C}"/>
    <dgm:cxn modelId="{831BA33A-976E-4CFE-AB27-DAC937544512}" type="presOf" srcId="{72E25ED4-4C89-4DB6-B432-761CBE09BD69}" destId="{4860065C-AC34-407B-B586-8BD3B90633A5}" srcOrd="1" destOrd="0" presId="urn:microsoft.com/office/officeart/2005/8/layout/list1"/>
    <dgm:cxn modelId="{2AF8A8BF-81AD-4171-AFDD-BF9DECA77446}" type="presOf" srcId="{72E25ED4-4C89-4DB6-B432-761CBE09BD69}" destId="{37E011F5-155F-42F9-AD7A-3A94E6EE05B8}" srcOrd="0" destOrd="0" presId="urn:microsoft.com/office/officeart/2005/8/layout/list1"/>
    <dgm:cxn modelId="{BA48D8F5-8881-40CD-A51D-6C0FCC52C404}" srcId="{585AF0ED-48D8-4BD8-93E9-0E040735744D}" destId="{FB3A0277-3F48-47CC-A848-8678C80FF7F6}" srcOrd="0" destOrd="0" parTransId="{17781776-0CC4-4B50-BD9E-F6E395B51474}" sibTransId="{8617E69C-77F7-4229-8B1B-06FB0D8798C4}"/>
    <dgm:cxn modelId="{73D50B36-F6DA-4949-9310-9DC676D3E5C5}" srcId="{C3124431-DCC4-49BA-B996-0ED60AC6E6DF}" destId="{A4191A77-7FE8-44E9-9CB7-772B939030E0}" srcOrd="0" destOrd="0" parTransId="{6A6FD10C-C885-4959-A939-90EC5940E530}" sibTransId="{8371D518-1819-43D2-ABD8-D64C1FD71D7D}"/>
    <dgm:cxn modelId="{3E47797F-6D90-405D-804E-97327E238577}" srcId="{FB3A0277-3F48-47CC-A848-8678C80FF7F6}" destId="{6E2B25A7-4F81-4900-8EAD-E9C960C57585}" srcOrd="1" destOrd="0" parTransId="{DA2B585D-1A97-4027-ACE9-F165F022A909}" sibTransId="{BEB8BE52-AC75-48DA-8A8C-4D581AA83FDE}"/>
    <dgm:cxn modelId="{33468D91-88B8-4F9B-AFCE-4B483183F204}" srcId="{FB3A0277-3F48-47CC-A848-8678C80FF7F6}" destId="{F4118EC8-445E-40C7-A0BE-53D87A6F6A9E}" srcOrd="2" destOrd="0" parTransId="{715450E3-8B01-4515-9E94-4908EFC4C845}" sibTransId="{27F3F98A-4CA1-4BA0-97E3-1EE695603898}"/>
    <dgm:cxn modelId="{2891BB28-5F31-447E-9D04-A140C4E8C153}" type="presOf" srcId="{FF2B40E2-19FA-4A54-AC94-89B9B04DDE56}" destId="{3CFD298F-54C6-45DC-B2AE-3B1BDF5EDFF5}" srcOrd="0" destOrd="0" presId="urn:microsoft.com/office/officeart/2005/8/layout/list1"/>
    <dgm:cxn modelId="{A73C1973-118E-4C25-AEC2-545763C840CE}" type="presOf" srcId="{FB3A0277-3F48-47CC-A848-8678C80FF7F6}" destId="{22D44BA1-E2EB-4066-8A86-ABFB91EF11AB}" srcOrd="0" destOrd="0" presId="urn:microsoft.com/office/officeart/2005/8/layout/list1"/>
    <dgm:cxn modelId="{16A19714-A892-410D-A92F-C9F8AFDDE8AF}" type="presOf" srcId="{585AF0ED-48D8-4BD8-93E9-0E040735744D}" destId="{01B922B2-95E1-41A6-A888-378C9C3D72A8}" srcOrd="0" destOrd="0" presId="urn:microsoft.com/office/officeart/2005/8/layout/list1"/>
    <dgm:cxn modelId="{EF0596E8-638D-41F4-8A87-161F5FDF8CBB}" type="presOf" srcId="{CF4291BB-9511-4062-B49D-444CD42EC4FC}" destId="{285B084B-F989-4704-8121-55EE520CAB0F}" srcOrd="0" destOrd="0" presId="urn:microsoft.com/office/officeart/2005/8/layout/list1"/>
    <dgm:cxn modelId="{BBBA7828-F4E1-47D2-BB23-6EF24B7A194F}" type="presOf" srcId="{A4191A77-7FE8-44E9-9CB7-772B939030E0}" destId="{54B95EA4-2BF4-4AED-9AFE-5DB723A1FBBB}" srcOrd="0" destOrd="0" presId="urn:microsoft.com/office/officeart/2005/8/layout/list1"/>
    <dgm:cxn modelId="{22B6C71A-AE90-4C68-AC6B-11FA31FA1EBB}" srcId="{9360C213-5A3B-4B6D-AC34-9336480B889E}" destId="{72E25ED4-4C89-4DB6-B432-761CBE09BD69}" srcOrd="2" destOrd="0" parTransId="{AB35834E-94DD-4D65-A822-BBD20EF20997}" sibTransId="{9F830447-746A-48FF-8CCD-9079064CA1D3}"/>
    <dgm:cxn modelId="{CA429153-28AE-4659-B0C0-35ACA6B7F255}" type="presOf" srcId="{BA956F7A-FCF2-4D5D-9276-D0EB87D0B9C7}" destId="{58603081-09D2-4444-A9D7-12A021FA0532}" srcOrd="0" destOrd="0" presId="urn:microsoft.com/office/officeart/2005/8/layout/list1"/>
    <dgm:cxn modelId="{996E9499-5C85-493A-A703-F1F97C5AC942}" type="presOf" srcId="{6EB36911-B7A9-46B6-A3C1-9DFC2CB19E1B}" destId="{22D44BA1-E2EB-4066-8A86-ABFB91EF11AB}" srcOrd="0" destOrd="1" presId="urn:microsoft.com/office/officeart/2005/8/layout/list1"/>
    <dgm:cxn modelId="{5996A042-2289-4EB0-8573-05AEEC694A06}" type="presOf" srcId="{18F2D360-A32B-497F-A484-A24ACF8D2465}" destId="{285B084B-F989-4704-8121-55EE520CAB0F}" srcOrd="0" destOrd="1" presId="urn:microsoft.com/office/officeart/2005/8/layout/list1"/>
    <dgm:cxn modelId="{FDFE038A-8AA2-473A-A7A0-E57DB9B54174}" srcId="{9360C213-5A3B-4B6D-AC34-9336480B889E}" destId="{BA956F7A-FCF2-4D5D-9276-D0EB87D0B9C7}" srcOrd="3" destOrd="0" parTransId="{58E41160-4F04-4057-BD30-583034B7260A}" sibTransId="{940B8C29-5CB5-4144-8E08-FF78D09ACF7D}"/>
    <dgm:cxn modelId="{69ADF74F-3335-4A66-A479-8F89CABC9ACF}" type="presOf" srcId="{585AF0ED-48D8-4BD8-93E9-0E040735744D}" destId="{8A088536-8F9B-4805-B855-BA9220C61F85}" srcOrd="1" destOrd="0" presId="urn:microsoft.com/office/officeart/2005/8/layout/list1"/>
    <dgm:cxn modelId="{29FF3038-C09F-4D46-A7AA-DE9BE3EF290C}" type="presParOf" srcId="{EDDF2D79-FA0C-45C4-909B-22467713936E}" destId="{A50F363D-A089-4315-B1FF-CE831F258B56}" srcOrd="0" destOrd="0" presId="urn:microsoft.com/office/officeart/2005/8/layout/list1"/>
    <dgm:cxn modelId="{4744F268-2A87-45C9-BF66-4901C74B37DA}" type="presParOf" srcId="{A50F363D-A089-4315-B1FF-CE831F258B56}" destId="{F8922B00-8422-44EF-8027-EF28F6AA6CA5}" srcOrd="0" destOrd="0" presId="urn:microsoft.com/office/officeart/2005/8/layout/list1"/>
    <dgm:cxn modelId="{A88A05E8-D8CC-4B26-9993-FC1EAFF84DAF}" type="presParOf" srcId="{A50F363D-A089-4315-B1FF-CE831F258B56}" destId="{DE33EC65-C918-40F9-AD81-CCBD7AD6A25C}" srcOrd="1" destOrd="0" presId="urn:microsoft.com/office/officeart/2005/8/layout/list1"/>
    <dgm:cxn modelId="{E275AA0C-D3D7-433E-BC76-E7646EFB6BF8}" type="presParOf" srcId="{EDDF2D79-FA0C-45C4-909B-22467713936E}" destId="{54DDFCB2-417E-406C-BDE6-3739DB904529}" srcOrd="1" destOrd="0" presId="urn:microsoft.com/office/officeart/2005/8/layout/list1"/>
    <dgm:cxn modelId="{C2A69616-499D-4784-975A-4B8D21BB12EA}" type="presParOf" srcId="{EDDF2D79-FA0C-45C4-909B-22467713936E}" destId="{54B95EA4-2BF4-4AED-9AFE-5DB723A1FBBB}" srcOrd="2" destOrd="0" presId="urn:microsoft.com/office/officeart/2005/8/layout/list1"/>
    <dgm:cxn modelId="{79C5B4FC-9DFC-4C36-8849-8F276291B6CE}" type="presParOf" srcId="{EDDF2D79-FA0C-45C4-909B-22467713936E}" destId="{5A088165-F05A-4ED9-BA11-AF9E8EC9D2C6}" srcOrd="3" destOrd="0" presId="urn:microsoft.com/office/officeart/2005/8/layout/list1"/>
    <dgm:cxn modelId="{447ABAFD-F252-4F34-A9C7-8827399708FE}" type="presParOf" srcId="{EDDF2D79-FA0C-45C4-909B-22467713936E}" destId="{D0021981-8D98-4787-828E-1210C32FBBB6}" srcOrd="4" destOrd="0" presId="urn:microsoft.com/office/officeart/2005/8/layout/list1"/>
    <dgm:cxn modelId="{DE647A10-373E-4C41-8B7B-A4835E9DC5C9}" type="presParOf" srcId="{D0021981-8D98-4787-828E-1210C32FBBB6}" destId="{943FAFE1-BA31-4ADB-B429-E7F82A7893AD}" srcOrd="0" destOrd="0" presId="urn:microsoft.com/office/officeart/2005/8/layout/list1"/>
    <dgm:cxn modelId="{99117E15-3C69-4115-89BF-3C5BD94CAB03}" type="presParOf" srcId="{D0021981-8D98-4787-828E-1210C32FBBB6}" destId="{32D9D737-CBA7-4F40-918F-ED2D00943451}" srcOrd="1" destOrd="0" presId="urn:microsoft.com/office/officeart/2005/8/layout/list1"/>
    <dgm:cxn modelId="{F116632E-33D6-4EB6-B526-08ECAC0ABF94}" type="presParOf" srcId="{EDDF2D79-FA0C-45C4-909B-22467713936E}" destId="{079ACFD5-896B-4E18-89D7-A692F929C89A}" srcOrd="5" destOrd="0" presId="urn:microsoft.com/office/officeart/2005/8/layout/list1"/>
    <dgm:cxn modelId="{63C08956-03DE-4A88-8FF2-797BC8947058}" type="presParOf" srcId="{EDDF2D79-FA0C-45C4-909B-22467713936E}" destId="{3CFD298F-54C6-45DC-B2AE-3B1BDF5EDFF5}" srcOrd="6" destOrd="0" presId="urn:microsoft.com/office/officeart/2005/8/layout/list1"/>
    <dgm:cxn modelId="{7BB76A66-B63F-4F32-9696-0CE70A527A88}" type="presParOf" srcId="{EDDF2D79-FA0C-45C4-909B-22467713936E}" destId="{9A22FAFE-27C1-487E-91BE-2A59163381BC}" srcOrd="7" destOrd="0" presId="urn:microsoft.com/office/officeart/2005/8/layout/list1"/>
    <dgm:cxn modelId="{781C5FF0-724D-4672-8DFE-8B4886C57E13}" type="presParOf" srcId="{EDDF2D79-FA0C-45C4-909B-22467713936E}" destId="{B8F13770-183A-42D9-B389-5BEBCA85CEED}" srcOrd="8" destOrd="0" presId="urn:microsoft.com/office/officeart/2005/8/layout/list1"/>
    <dgm:cxn modelId="{2DACB42B-1D85-484E-94D7-0AF2FBBFEB68}" type="presParOf" srcId="{B8F13770-183A-42D9-B389-5BEBCA85CEED}" destId="{37E011F5-155F-42F9-AD7A-3A94E6EE05B8}" srcOrd="0" destOrd="0" presId="urn:microsoft.com/office/officeart/2005/8/layout/list1"/>
    <dgm:cxn modelId="{768ED7C4-4223-4891-8DAD-98CB8FB26879}" type="presParOf" srcId="{B8F13770-183A-42D9-B389-5BEBCA85CEED}" destId="{4860065C-AC34-407B-B586-8BD3B90633A5}" srcOrd="1" destOrd="0" presId="urn:microsoft.com/office/officeart/2005/8/layout/list1"/>
    <dgm:cxn modelId="{4B94F73F-CD80-49FB-99C5-B3BD578FC865}" type="presParOf" srcId="{EDDF2D79-FA0C-45C4-909B-22467713936E}" destId="{1EE3DC2D-58B9-4594-BD75-A7B5642ABF3D}" srcOrd="9" destOrd="0" presId="urn:microsoft.com/office/officeart/2005/8/layout/list1"/>
    <dgm:cxn modelId="{EE8EDA0D-2005-4D4C-9A5D-88CB296D1251}" type="presParOf" srcId="{EDDF2D79-FA0C-45C4-909B-22467713936E}" destId="{F65DAC48-DC78-41B3-B0F5-3614D010B656}" srcOrd="10" destOrd="0" presId="urn:microsoft.com/office/officeart/2005/8/layout/list1"/>
    <dgm:cxn modelId="{2F256AA8-C588-42D5-8E93-FBA79018B59C}" type="presParOf" srcId="{EDDF2D79-FA0C-45C4-909B-22467713936E}" destId="{324C9B8E-CC7D-4584-8B95-778A83A6BB20}" srcOrd="11" destOrd="0" presId="urn:microsoft.com/office/officeart/2005/8/layout/list1"/>
    <dgm:cxn modelId="{DC8DFDF3-D1BF-479D-AD74-0E7D7FD46579}" type="presParOf" srcId="{EDDF2D79-FA0C-45C4-909B-22467713936E}" destId="{20091410-DC82-43D3-B067-E07642081B0A}" srcOrd="12" destOrd="0" presId="urn:microsoft.com/office/officeart/2005/8/layout/list1"/>
    <dgm:cxn modelId="{CC92EAD9-63D6-423C-9CC2-0031915CE443}" type="presParOf" srcId="{20091410-DC82-43D3-B067-E07642081B0A}" destId="{58603081-09D2-4444-A9D7-12A021FA0532}" srcOrd="0" destOrd="0" presId="urn:microsoft.com/office/officeart/2005/8/layout/list1"/>
    <dgm:cxn modelId="{04DA8357-DD79-42D3-8BBE-1F05A00692FC}" type="presParOf" srcId="{20091410-DC82-43D3-B067-E07642081B0A}" destId="{8466B9DB-23CC-4305-8DA6-E340BEFF0B15}" srcOrd="1" destOrd="0" presId="urn:microsoft.com/office/officeart/2005/8/layout/list1"/>
    <dgm:cxn modelId="{9F957F40-8500-455E-A96D-FB6240B8E3AA}" type="presParOf" srcId="{EDDF2D79-FA0C-45C4-909B-22467713936E}" destId="{16DC115E-DA89-40DD-8B01-77F522A07CAD}" srcOrd="13" destOrd="0" presId="urn:microsoft.com/office/officeart/2005/8/layout/list1"/>
    <dgm:cxn modelId="{EDA9EA05-4722-46A3-850F-0BA589103C58}" type="presParOf" srcId="{EDDF2D79-FA0C-45C4-909B-22467713936E}" destId="{285B084B-F989-4704-8121-55EE520CAB0F}" srcOrd="14" destOrd="0" presId="urn:microsoft.com/office/officeart/2005/8/layout/list1"/>
    <dgm:cxn modelId="{2827023B-CCCA-4D6E-98B0-8F544593C691}" type="presParOf" srcId="{EDDF2D79-FA0C-45C4-909B-22467713936E}" destId="{69CB0AC6-7614-4C9C-AFD1-5F7B5954727B}" srcOrd="15" destOrd="0" presId="urn:microsoft.com/office/officeart/2005/8/layout/list1"/>
    <dgm:cxn modelId="{8E5900FF-8500-48FB-9ED7-3922FD3FEC2B}" type="presParOf" srcId="{EDDF2D79-FA0C-45C4-909B-22467713936E}" destId="{257018D8-F4D6-45DB-8E2A-8FB5E3366901}" srcOrd="16" destOrd="0" presId="urn:microsoft.com/office/officeart/2005/8/layout/list1"/>
    <dgm:cxn modelId="{0D065514-174D-4152-9B74-E143C1D8BE7B}" type="presParOf" srcId="{257018D8-F4D6-45DB-8E2A-8FB5E3366901}" destId="{01B922B2-95E1-41A6-A888-378C9C3D72A8}" srcOrd="0" destOrd="0" presId="urn:microsoft.com/office/officeart/2005/8/layout/list1"/>
    <dgm:cxn modelId="{B0D16A2C-7597-428A-BA19-26D26CD64EEA}" type="presParOf" srcId="{257018D8-F4D6-45DB-8E2A-8FB5E3366901}" destId="{8A088536-8F9B-4805-B855-BA9220C61F85}" srcOrd="1" destOrd="0" presId="urn:microsoft.com/office/officeart/2005/8/layout/list1"/>
    <dgm:cxn modelId="{F3140D34-0767-4503-8194-F5E1B9D832AF}" type="presParOf" srcId="{EDDF2D79-FA0C-45C4-909B-22467713936E}" destId="{49881BC6-A956-4FCC-8062-C7135CC4FD4E}" srcOrd="17" destOrd="0" presId="urn:microsoft.com/office/officeart/2005/8/layout/list1"/>
    <dgm:cxn modelId="{7D62BCBE-6C48-41E9-8E9B-390715C22A9C}" type="presParOf" srcId="{EDDF2D79-FA0C-45C4-909B-22467713936E}" destId="{22D44BA1-E2EB-4066-8A86-ABFB91EF11A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0C7298-1C72-4F3D-AC8E-1A69CF3D9AE2}" type="doc">
      <dgm:prSet loTypeId="urn:microsoft.com/office/officeart/2005/8/layout/vList2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AA60F0F5-A47D-452F-820D-159B0A7366E1}">
      <dgm:prSet phldrT="[Texto]" custT="1"/>
      <dgm:spPr/>
      <dgm:t>
        <a:bodyPr/>
        <a:lstStyle/>
        <a:p>
          <a:r>
            <a:rPr lang="es-CL" sz="2000" b="1" dirty="0" smtClean="0"/>
            <a:t>Caja Negra</a:t>
          </a:r>
          <a:endParaRPr lang="es-CL" sz="2000" b="1" dirty="0"/>
        </a:p>
      </dgm:t>
    </dgm:pt>
    <dgm:pt modelId="{69B62CD5-D253-4EE6-BF3F-5CBA9E075257}" type="parTrans" cxnId="{0D5B336B-4BDB-480D-836D-76B79AA19E1A}">
      <dgm:prSet/>
      <dgm:spPr/>
      <dgm:t>
        <a:bodyPr/>
        <a:lstStyle/>
        <a:p>
          <a:endParaRPr lang="es-CL" sz="1600"/>
        </a:p>
      </dgm:t>
    </dgm:pt>
    <dgm:pt modelId="{69C95255-29E1-4EFE-98D3-91E9E2AF7934}" type="sibTrans" cxnId="{0D5B336B-4BDB-480D-836D-76B79AA19E1A}">
      <dgm:prSet/>
      <dgm:spPr/>
      <dgm:t>
        <a:bodyPr/>
        <a:lstStyle/>
        <a:p>
          <a:endParaRPr lang="es-CL" sz="1600"/>
        </a:p>
      </dgm:t>
    </dgm:pt>
    <dgm:pt modelId="{2CE92ECA-9B5C-4FD9-8274-22D98B9AB5CB}">
      <dgm:prSet phldrT="[Texto]" custT="1"/>
      <dgm:spPr/>
      <dgm:t>
        <a:bodyPr/>
        <a:lstStyle/>
        <a:p>
          <a:r>
            <a:rPr lang="es-CL" sz="1600" dirty="0" smtClean="0"/>
            <a:t>El  SW es tratado como un sistema cerrado , se desconoce el código (no se debe asumir nada sobre cómo fue desarrollado).</a:t>
          </a:r>
          <a:endParaRPr lang="es-CL" sz="1600" dirty="0"/>
        </a:p>
      </dgm:t>
    </dgm:pt>
    <dgm:pt modelId="{1286D458-9793-4421-8DFA-0CF55AF2A539}" type="parTrans" cxnId="{86B3C4CE-C1A8-42EB-ACC6-C8CB243A8FC4}">
      <dgm:prSet/>
      <dgm:spPr/>
      <dgm:t>
        <a:bodyPr/>
        <a:lstStyle/>
        <a:p>
          <a:endParaRPr lang="es-CL" sz="1600"/>
        </a:p>
      </dgm:t>
    </dgm:pt>
    <dgm:pt modelId="{ADD7FFAC-9B75-4679-A3F1-9AC7F46A4580}" type="sibTrans" cxnId="{86B3C4CE-C1A8-42EB-ACC6-C8CB243A8FC4}">
      <dgm:prSet/>
      <dgm:spPr/>
      <dgm:t>
        <a:bodyPr/>
        <a:lstStyle/>
        <a:p>
          <a:endParaRPr lang="es-CL" sz="1600"/>
        </a:p>
      </dgm:t>
    </dgm:pt>
    <dgm:pt modelId="{CC6E1875-5D5B-43AA-BD10-77EAAD40B2AE}">
      <dgm:prSet phldrT="[Texto]" custT="1"/>
      <dgm:spPr/>
      <dgm:t>
        <a:bodyPr/>
        <a:lstStyle/>
        <a:p>
          <a:r>
            <a:rPr lang="es-CL" sz="2000" b="1" dirty="0" smtClean="0"/>
            <a:t>Caja Blanca</a:t>
          </a:r>
          <a:endParaRPr lang="es-CL" sz="2000" b="1" dirty="0"/>
        </a:p>
      </dgm:t>
    </dgm:pt>
    <dgm:pt modelId="{C3289F35-3221-4136-B53A-D840C5F4E877}" type="parTrans" cxnId="{33B917D7-13C7-459A-BF7A-C02416B406A2}">
      <dgm:prSet/>
      <dgm:spPr/>
      <dgm:t>
        <a:bodyPr/>
        <a:lstStyle/>
        <a:p>
          <a:endParaRPr lang="es-CL" sz="1600"/>
        </a:p>
      </dgm:t>
    </dgm:pt>
    <dgm:pt modelId="{0352B10B-9352-47E3-8695-B6DC2EC091D4}" type="sibTrans" cxnId="{33B917D7-13C7-459A-BF7A-C02416B406A2}">
      <dgm:prSet/>
      <dgm:spPr/>
      <dgm:t>
        <a:bodyPr/>
        <a:lstStyle/>
        <a:p>
          <a:endParaRPr lang="es-CL" sz="1600"/>
        </a:p>
      </dgm:t>
    </dgm:pt>
    <dgm:pt modelId="{6CEC1FD4-057E-42A2-BA67-6C7415026548}">
      <dgm:prSet phldrT="[Texto]" custT="1"/>
      <dgm:spPr/>
      <dgm:t>
        <a:bodyPr/>
        <a:lstStyle/>
        <a:p>
          <a:r>
            <a:rPr lang="es-CL" sz="1600" dirty="0" smtClean="0"/>
            <a:t>Está basado en el conocimiento del código interno del SW. </a:t>
          </a:r>
          <a:endParaRPr lang="es-CL" sz="1600" dirty="0"/>
        </a:p>
      </dgm:t>
    </dgm:pt>
    <dgm:pt modelId="{E028A66B-4AFC-4DEE-AD6F-2C462B934AFB}" type="parTrans" cxnId="{7A5DD370-D054-46D7-8A17-076469787C25}">
      <dgm:prSet/>
      <dgm:spPr/>
      <dgm:t>
        <a:bodyPr/>
        <a:lstStyle/>
        <a:p>
          <a:endParaRPr lang="es-CL" sz="1600"/>
        </a:p>
      </dgm:t>
    </dgm:pt>
    <dgm:pt modelId="{DE6AAE0A-41F5-4384-8CF3-342359D0DE8A}" type="sibTrans" cxnId="{7A5DD370-D054-46D7-8A17-076469787C25}">
      <dgm:prSet/>
      <dgm:spPr/>
      <dgm:t>
        <a:bodyPr/>
        <a:lstStyle/>
        <a:p>
          <a:endParaRPr lang="es-CL" sz="1600"/>
        </a:p>
      </dgm:t>
    </dgm:pt>
    <dgm:pt modelId="{FDC3F6A2-E927-4DA6-84B6-0C5DEAAAD474}">
      <dgm:prSet custT="1"/>
      <dgm:spPr/>
      <dgm:t>
        <a:bodyPr/>
        <a:lstStyle/>
        <a:p>
          <a:r>
            <a:rPr lang="es-CL" sz="1600" dirty="0" smtClean="0"/>
            <a:t>Es más utilizado y es el más cercano a la experiencia de usuario.</a:t>
          </a:r>
          <a:endParaRPr lang="es-CL" sz="1600" dirty="0"/>
        </a:p>
      </dgm:t>
    </dgm:pt>
    <dgm:pt modelId="{41220A3E-7676-441A-A03E-97944ED7BE87}" type="parTrans" cxnId="{2C4A151D-8C4D-4332-9993-E6C650341625}">
      <dgm:prSet/>
      <dgm:spPr/>
      <dgm:t>
        <a:bodyPr/>
        <a:lstStyle/>
        <a:p>
          <a:endParaRPr lang="es-CL" sz="1600"/>
        </a:p>
      </dgm:t>
    </dgm:pt>
    <dgm:pt modelId="{2B8DFE0B-8484-4B91-B353-653DA4C9E956}" type="sibTrans" cxnId="{2C4A151D-8C4D-4332-9993-E6C650341625}">
      <dgm:prSet/>
      <dgm:spPr/>
      <dgm:t>
        <a:bodyPr/>
        <a:lstStyle/>
        <a:p>
          <a:endParaRPr lang="es-CL" sz="1600"/>
        </a:p>
      </dgm:t>
    </dgm:pt>
    <dgm:pt modelId="{AB1EF237-9913-46AE-A180-760924E44DB7}">
      <dgm:prSet custT="1"/>
      <dgm:spPr/>
      <dgm:t>
        <a:bodyPr/>
        <a:lstStyle/>
        <a:p>
          <a:r>
            <a:rPr lang="es-CL" sz="1600" dirty="0" smtClean="0"/>
            <a:t>El objetivo es asegurar que el SW funciona de acuerdo con los requerimientos y que cumple las expectativas del usuario.</a:t>
          </a:r>
        </a:p>
      </dgm:t>
    </dgm:pt>
    <dgm:pt modelId="{0693D425-9298-4ACD-A6FB-E36AF0CE7DAE}" type="parTrans" cxnId="{9C2F0B47-D6CF-48E2-AB4A-71F279554B51}">
      <dgm:prSet/>
      <dgm:spPr/>
      <dgm:t>
        <a:bodyPr/>
        <a:lstStyle/>
        <a:p>
          <a:endParaRPr lang="es-CL" sz="1600"/>
        </a:p>
      </dgm:t>
    </dgm:pt>
    <dgm:pt modelId="{F9E3CC47-1F7A-4966-BE09-8FDFC6B20C3E}" type="sibTrans" cxnId="{9C2F0B47-D6CF-48E2-AB4A-71F279554B51}">
      <dgm:prSet/>
      <dgm:spPr/>
      <dgm:t>
        <a:bodyPr/>
        <a:lstStyle/>
        <a:p>
          <a:endParaRPr lang="es-CL" sz="1600"/>
        </a:p>
      </dgm:t>
    </dgm:pt>
    <dgm:pt modelId="{B0624318-5EE0-4D9B-8D8B-C770F1C7250F}">
      <dgm:prSet custT="1"/>
      <dgm:spPr/>
      <dgm:t>
        <a:bodyPr/>
        <a:lstStyle/>
        <a:p>
          <a:r>
            <a:rPr lang="es-CL" sz="1600" dirty="0" smtClean="0"/>
            <a:t>El SW interno y el funcionamiento del código debe ser conocido por los ingenieros de test.</a:t>
          </a:r>
          <a:endParaRPr lang="es-CL" sz="1600" dirty="0"/>
        </a:p>
      </dgm:t>
    </dgm:pt>
    <dgm:pt modelId="{2AC8F06A-11A2-46AF-8352-833DFCD113EB}" type="parTrans" cxnId="{2390CF27-FB8A-444F-A0EA-CACAA7811335}">
      <dgm:prSet/>
      <dgm:spPr/>
      <dgm:t>
        <a:bodyPr/>
        <a:lstStyle/>
        <a:p>
          <a:endParaRPr lang="es-CL" sz="1600"/>
        </a:p>
      </dgm:t>
    </dgm:pt>
    <dgm:pt modelId="{41F0650E-46F9-49BE-8134-9F6CAAF29AC6}" type="sibTrans" cxnId="{2390CF27-FB8A-444F-A0EA-CACAA7811335}">
      <dgm:prSet/>
      <dgm:spPr/>
      <dgm:t>
        <a:bodyPr/>
        <a:lstStyle/>
        <a:p>
          <a:endParaRPr lang="es-CL" sz="1600"/>
        </a:p>
      </dgm:t>
    </dgm:pt>
    <dgm:pt modelId="{D67C5C4C-431E-4D50-8B5F-32ED9E7532B1}">
      <dgm:prSet custT="1"/>
      <dgm:spPr/>
      <dgm:t>
        <a:bodyPr/>
        <a:lstStyle/>
        <a:p>
          <a:r>
            <a:rPr lang="es-CL" sz="1600" dirty="0" smtClean="0"/>
            <a:t>Los </a:t>
          </a:r>
          <a:r>
            <a:rPr lang="es-CL" sz="1600" dirty="0" err="1" smtClean="0"/>
            <a:t>tests</a:t>
          </a:r>
          <a:r>
            <a:rPr lang="es-CL" sz="1600" dirty="0" smtClean="0"/>
            <a:t> se basan en la cobertura de las condiciones y declaraciones del código.</a:t>
          </a:r>
          <a:endParaRPr lang="es-CL" sz="1600" dirty="0"/>
        </a:p>
      </dgm:t>
    </dgm:pt>
    <dgm:pt modelId="{9D995DCB-5C09-4484-86DE-911F35A29755}" type="parTrans" cxnId="{75EAC24E-5491-45A5-BCBF-A58BBA595DFC}">
      <dgm:prSet/>
      <dgm:spPr/>
      <dgm:t>
        <a:bodyPr/>
        <a:lstStyle/>
        <a:p>
          <a:endParaRPr lang="es-CL" sz="1600"/>
        </a:p>
      </dgm:t>
    </dgm:pt>
    <dgm:pt modelId="{8565B290-FEB1-4D28-BE19-123CDB5858BE}" type="sibTrans" cxnId="{75EAC24E-5491-45A5-BCBF-A58BBA595DFC}">
      <dgm:prSet/>
      <dgm:spPr/>
      <dgm:t>
        <a:bodyPr/>
        <a:lstStyle/>
        <a:p>
          <a:endParaRPr lang="es-CL" sz="1600"/>
        </a:p>
      </dgm:t>
    </dgm:pt>
    <dgm:pt modelId="{5E765749-CCEA-42AD-960A-4EB6D8C3F86B}">
      <dgm:prSet custT="1"/>
      <dgm:spPr/>
      <dgm:t>
        <a:bodyPr/>
        <a:lstStyle/>
        <a:p>
          <a:r>
            <a:rPr lang="es-CL" sz="2000" b="1" dirty="0" smtClean="0"/>
            <a:t>Caja Gris</a:t>
          </a:r>
          <a:endParaRPr lang="es-CL" sz="2000" b="1" dirty="0"/>
        </a:p>
      </dgm:t>
    </dgm:pt>
    <dgm:pt modelId="{A979C5DE-49CF-483E-9717-F4B199137C0A}" type="parTrans" cxnId="{6B96DFC6-199E-45E6-A13E-F3CD82D7F666}">
      <dgm:prSet/>
      <dgm:spPr/>
      <dgm:t>
        <a:bodyPr/>
        <a:lstStyle/>
        <a:p>
          <a:endParaRPr lang="es-CL" sz="1600"/>
        </a:p>
      </dgm:t>
    </dgm:pt>
    <dgm:pt modelId="{26422CC6-AC4A-4657-8BA2-7148DD753026}" type="sibTrans" cxnId="{6B96DFC6-199E-45E6-A13E-F3CD82D7F666}">
      <dgm:prSet/>
      <dgm:spPr/>
      <dgm:t>
        <a:bodyPr/>
        <a:lstStyle/>
        <a:p>
          <a:endParaRPr lang="es-CL" sz="1600"/>
        </a:p>
      </dgm:t>
    </dgm:pt>
    <dgm:pt modelId="{3E924E84-D75B-41B7-B520-CF6A6C94999B}">
      <dgm:prSet custT="1"/>
      <dgm:spPr/>
      <dgm:t>
        <a:bodyPr/>
        <a:lstStyle/>
        <a:p>
          <a:r>
            <a:rPr lang="es-CL" sz="1600" smtClean="0"/>
            <a:t>Es una combinación de pruebas de caja blanca y caja negra. </a:t>
          </a:r>
          <a:endParaRPr lang="es-CL" sz="1600" dirty="0"/>
        </a:p>
      </dgm:t>
    </dgm:pt>
    <dgm:pt modelId="{A7F8E002-BCAA-452A-8D02-15409D4AD771}" type="parTrans" cxnId="{7602D001-FD31-453B-AC25-A8DBBC2F77C3}">
      <dgm:prSet/>
      <dgm:spPr/>
      <dgm:t>
        <a:bodyPr/>
        <a:lstStyle/>
        <a:p>
          <a:endParaRPr lang="es-CL" sz="1600"/>
        </a:p>
      </dgm:t>
    </dgm:pt>
    <dgm:pt modelId="{D35D65FF-1FF7-4E7F-B4BE-FF1AA26591B0}" type="sibTrans" cxnId="{7602D001-FD31-453B-AC25-A8DBBC2F77C3}">
      <dgm:prSet/>
      <dgm:spPr/>
      <dgm:t>
        <a:bodyPr/>
        <a:lstStyle/>
        <a:p>
          <a:endParaRPr lang="es-CL" sz="1600"/>
        </a:p>
      </dgm:t>
    </dgm:pt>
    <dgm:pt modelId="{A7C1EBA9-8A5A-4FB8-B07B-604E3C0170FD}">
      <dgm:prSet custT="1"/>
      <dgm:spPr/>
      <dgm:t>
        <a:bodyPr/>
        <a:lstStyle/>
        <a:p>
          <a:r>
            <a:rPr lang="es-CL" sz="1600" dirty="0" smtClean="0"/>
            <a:t>también conocida como la prueba translúcida o </a:t>
          </a:r>
          <a:r>
            <a:rPr lang="es-CL" sz="1600" dirty="0" err="1" smtClean="0"/>
            <a:t>glass</a:t>
          </a:r>
          <a:r>
            <a:rPr lang="es-CL" sz="1600" dirty="0" smtClean="0"/>
            <a:t>-box.</a:t>
          </a:r>
          <a:endParaRPr lang="es-CL" sz="1600" dirty="0"/>
        </a:p>
      </dgm:t>
    </dgm:pt>
    <dgm:pt modelId="{170E58BA-9051-487B-B1AF-88F430E761E2}" type="parTrans" cxnId="{24DA0043-4BC3-41E6-9C7C-84113B7A99DB}">
      <dgm:prSet/>
      <dgm:spPr/>
      <dgm:t>
        <a:bodyPr/>
        <a:lstStyle/>
        <a:p>
          <a:endParaRPr lang="es-CL" sz="1600"/>
        </a:p>
      </dgm:t>
    </dgm:pt>
    <dgm:pt modelId="{A2F80868-B944-45E5-A0C2-698A54B5A908}" type="sibTrans" cxnId="{24DA0043-4BC3-41E6-9C7C-84113B7A99DB}">
      <dgm:prSet/>
      <dgm:spPr/>
      <dgm:t>
        <a:bodyPr/>
        <a:lstStyle/>
        <a:p>
          <a:endParaRPr lang="es-CL" sz="1600"/>
        </a:p>
      </dgm:t>
    </dgm:pt>
    <dgm:pt modelId="{C231B223-898E-42EF-B2A3-E9D9D87ADBA5}">
      <dgm:prSet custT="1"/>
      <dgm:spPr/>
      <dgm:t>
        <a:bodyPr/>
        <a:lstStyle/>
        <a:p>
          <a:endParaRPr lang="es-CL" sz="1600" dirty="0" smtClean="0"/>
        </a:p>
      </dgm:t>
    </dgm:pt>
    <dgm:pt modelId="{CEE999A9-FA3B-488E-AB93-913C08E6C976}" type="parTrans" cxnId="{39286258-6476-42E0-9134-2D53ACB0B1AA}">
      <dgm:prSet/>
      <dgm:spPr/>
      <dgm:t>
        <a:bodyPr/>
        <a:lstStyle/>
        <a:p>
          <a:endParaRPr lang="es-CL"/>
        </a:p>
      </dgm:t>
    </dgm:pt>
    <dgm:pt modelId="{021C47DB-CABD-4F7D-8F8D-0725599DE1EC}" type="sibTrans" cxnId="{39286258-6476-42E0-9134-2D53ACB0B1AA}">
      <dgm:prSet/>
      <dgm:spPr/>
      <dgm:t>
        <a:bodyPr/>
        <a:lstStyle/>
        <a:p>
          <a:endParaRPr lang="es-CL"/>
        </a:p>
      </dgm:t>
    </dgm:pt>
    <dgm:pt modelId="{769F6B78-1D16-4873-9678-CCD638B073AC}" type="pres">
      <dgm:prSet presAssocID="{A20C7298-1C72-4F3D-AC8E-1A69CF3D9AE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5338B923-C46D-406F-8B8E-CB8A245679D4}" type="pres">
      <dgm:prSet presAssocID="{AA60F0F5-A47D-452F-820D-159B0A7366E1}" presName="parentText" presStyleLbl="node1" presStyleIdx="0" presStyleCnt="3" custScaleY="46948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D780501-542B-47B1-BB83-DD6F005A5CF8}" type="pres">
      <dgm:prSet presAssocID="{AA60F0F5-A47D-452F-820D-159B0A7366E1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F67ABD5-9C20-4456-B1F4-17A15656AD54}" type="pres">
      <dgm:prSet presAssocID="{CC6E1875-5D5B-43AA-BD10-77EAAD40B2AE}" presName="parentText" presStyleLbl="node1" presStyleIdx="1" presStyleCnt="3" custScaleY="46948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A20FDEE-F72A-4DD9-8888-EC0544BC9012}" type="pres">
      <dgm:prSet presAssocID="{CC6E1875-5D5B-43AA-BD10-77EAAD40B2AE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8B8FF63-35C3-44EC-BA72-64B723E45337}" type="pres">
      <dgm:prSet presAssocID="{5E765749-CCEA-42AD-960A-4EB6D8C3F86B}" presName="parentText" presStyleLbl="node1" presStyleIdx="2" presStyleCnt="3" custScaleY="46948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5A17344-D5EE-4F0A-8154-7E4EB3CE526F}" type="pres">
      <dgm:prSet presAssocID="{5E765749-CCEA-42AD-960A-4EB6D8C3F86B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D1CD1070-211C-4FD7-8EF5-56325FF7AAA8}" type="presOf" srcId="{AB1EF237-9913-46AE-A180-760924E44DB7}" destId="{9D780501-542B-47B1-BB83-DD6F005A5CF8}" srcOrd="0" destOrd="2" presId="urn:microsoft.com/office/officeart/2005/8/layout/vList2"/>
    <dgm:cxn modelId="{4FAA3B75-8F3D-4CD4-A785-61ADA7C253D0}" type="presOf" srcId="{5E765749-CCEA-42AD-960A-4EB6D8C3F86B}" destId="{38B8FF63-35C3-44EC-BA72-64B723E45337}" srcOrd="0" destOrd="0" presId="urn:microsoft.com/office/officeart/2005/8/layout/vList2"/>
    <dgm:cxn modelId="{24DA0043-4BC3-41E6-9C7C-84113B7A99DB}" srcId="{5E765749-CCEA-42AD-960A-4EB6D8C3F86B}" destId="{A7C1EBA9-8A5A-4FB8-B07B-604E3C0170FD}" srcOrd="1" destOrd="0" parTransId="{170E58BA-9051-487B-B1AF-88F430E761E2}" sibTransId="{A2F80868-B944-45E5-A0C2-698A54B5A908}"/>
    <dgm:cxn modelId="{0D5B336B-4BDB-480D-836D-76B79AA19E1A}" srcId="{A20C7298-1C72-4F3D-AC8E-1A69CF3D9AE2}" destId="{AA60F0F5-A47D-452F-820D-159B0A7366E1}" srcOrd="0" destOrd="0" parTransId="{69B62CD5-D253-4EE6-BF3F-5CBA9E075257}" sibTransId="{69C95255-29E1-4EFE-98D3-91E9E2AF7934}"/>
    <dgm:cxn modelId="{2390CF27-FB8A-444F-A0EA-CACAA7811335}" srcId="{CC6E1875-5D5B-43AA-BD10-77EAAD40B2AE}" destId="{B0624318-5EE0-4D9B-8D8B-C770F1C7250F}" srcOrd="1" destOrd="0" parTransId="{2AC8F06A-11A2-46AF-8352-833DFCD113EB}" sibTransId="{41F0650E-46F9-49BE-8134-9F6CAAF29AC6}"/>
    <dgm:cxn modelId="{B2252C27-6181-40B7-86E9-849FCFFC22F1}" type="presOf" srcId="{C231B223-898E-42EF-B2A3-E9D9D87ADBA5}" destId="{9D780501-542B-47B1-BB83-DD6F005A5CF8}" srcOrd="0" destOrd="3" presId="urn:microsoft.com/office/officeart/2005/8/layout/vList2"/>
    <dgm:cxn modelId="{2D0F67AB-D01A-4228-996D-5B25B5A34174}" type="presOf" srcId="{A20C7298-1C72-4F3D-AC8E-1A69CF3D9AE2}" destId="{769F6B78-1D16-4873-9678-CCD638B073AC}" srcOrd="0" destOrd="0" presId="urn:microsoft.com/office/officeart/2005/8/layout/vList2"/>
    <dgm:cxn modelId="{0E2D411E-C910-42CC-9513-103FBAB2B2CE}" type="presOf" srcId="{D67C5C4C-431E-4D50-8B5F-32ED9E7532B1}" destId="{AA20FDEE-F72A-4DD9-8888-EC0544BC9012}" srcOrd="0" destOrd="2" presId="urn:microsoft.com/office/officeart/2005/8/layout/vList2"/>
    <dgm:cxn modelId="{6B96DFC6-199E-45E6-A13E-F3CD82D7F666}" srcId="{A20C7298-1C72-4F3D-AC8E-1A69CF3D9AE2}" destId="{5E765749-CCEA-42AD-960A-4EB6D8C3F86B}" srcOrd="2" destOrd="0" parTransId="{A979C5DE-49CF-483E-9717-F4B199137C0A}" sibTransId="{26422CC6-AC4A-4657-8BA2-7148DD753026}"/>
    <dgm:cxn modelId="{AF96ACA9-7CD5-4AB7-8678-AC01DF638DEB}" type="presOf" srcId="{3E924E84-D75B-41B7-B520-CF6A6C94999B}" destId="{45A17344-D5EE-4F0A-8154-7E4EB3CE526F}" srcOrd="0" destOrd="0" presId="urn:microsoft.com/office/officeart/2005/8/layout/vList2"/>
    <dgm:cxn modelId="{F85D9F34-9AC8-4567-B051-F20A8EACD55C}" type="presOf" srcId="{FDC3F6A2-E927-4DA6-84B6-0C5DEAAAD474}" destId="{9D780501-542B-47B1-BB83-DD6F005A5CF8}" srcOrd="0" destOrd="1" presId="urn:microsoft.com/office/officeart/2005/8/layout/vList2"/>
    <dgm:cxn modelId="{86B3C4CE-C1A8-42EB-ACC6-C8CB243A8FC4}" srcId="{AA60F0F5-A47D-452F-820D-159B0A7366E1}" destId="{2CE92ECA-9B5C-4FD9-8274-22D98B9AB5CB}" srcOrd="0" destOrd="0" parTransId="{1286D458-9793-4421-8DFA-0CF55AF2A539}" sibTransId="{ADD7FFAC-9B75-4679-A3F1-9AC7F46A4580}"/>
    <dgm:cxn modelId="{2C4A151D-8C4D-4332-9993-E6C650341625}" srcId="{AA60F0F5-A47D-452F-820D-159B0A7366E1}" destId="{FDC3F6A2-E927-4DA6-84B6-0C5DEAAAD474}" srcOrd="1" destOrd="0" parTransId="{41220A3E-7676-441A-A03E-97944ED7BE87}" sibTransId="{2B8DFE0B-8484-4B91-B353-653DA4C9E956}"/>
    <dgm:cxn modelId="{0D532C34-68BA-4F5C-9591-56C2032178A9}" type="presOf" srcId="{B0624318-5EE0-4D9B-8D8B-C770F1C7250F}" destId="{AA20FDEE-F72A-4DD9-8888-EC0544BC9012}" srcOrd="0" destOrd="1" presId="urn:microsoft.com/office/officeart/2005/8/layout/vList2"/>
    <dgm:cxn modelId="{9C2F0B47-D6CF-48E2-AB4A-71F279554B51}" srcId="{AA60F0F5-A47D-452F-820D-159B0A7366E1}" destId="{AB1EF237-9913-46AE-A180-760924E44DB7}" srcOrd="2" destOrd="0" parTransId="{0693D425-9298-4ACD-A6FB-E36AF0CE7DAE}" sibTransId="{F9E3CC47-1F7A-4966-BE09-8FDFC6B20C3E}"/>
    <dgm:cxn modelId="{7602D001-FD31-453B-AC25-A8DBBC2F77C3}" srcId="{5E765749-CCEA-42AD-960A-4EB6D8C3F86B}" destId="{3E924E84-D75B-41B7-B520-CF6A6C94999B}" srcOrd="0" destOrd="0" parTransId="{A7F8E002-BCAA-452A-8D02-15409D4AD771}" sibTransId="{D35D65FF-1FF7-4E7F-B4BE-FF1AA26591B0}"/>
    <dgm:cxn modelId="{39286258-6476-42E0-9134-2D53ACB0B1AA}" srcId="{AA60F0F5-A47D-452F-820D-159B0A7366E1}" destId="{C231B223-898E-42EF-B2A3-E9D9D87ADBA5}" srcOrd="3" destOrd="0" parTransId="{CEE999A9-FA3B-488E-AB93-913C08E6C976}" sibTransId="{021C47DB-CABD-4F7D-8F8D-0725599DE1EC}"/>
    <dgm:cxn modelId="{DC609543-B09D-4013-AEB5-47668E3CA184}" type="presOf" srcId="{CC6E1875-5D5B-43AA-BD10-77EAAD40B2AE}" destId="{CF67ABD5-9C20-4456-B1F4-17A15656AD54}" srcOrd="0" destOrd="0" presId="urn:microsoft.com/office/officeart/2005/8/layout/vList2"/>
    <dgm:cxn modelId="{33B917D7-13C7-459A-BF7A-C02416B406A2}" srcId="{A20C7298-1C72-4F3D-AC8E-1A69CF3D9AE2}" destId="{CC6E1875-5D5B-43AA-BD10-77EAAD40B2AE}" srcOrd="1" destOrd="0" parTransId="{C3289F35-3221-4136-B53A-D840C5F4E877}" sibTransId="{0352B10B-9352-47E3-8695-B6DC2EC091D4}"/>
    <dgm:cxn modelId="{7A5DD370-D054-46D7-8A17-076469787C25}" srcId="{CC6E1875-5D5B-43AA-BD10-77EAAD40B2AE}" destId="{6CEC1FD4-057E-42A2-BA67-6C7415026548}" srcOrd="0" destOrd="0" parTransId="{E028A66B-4AFC-4DEE-AD6F-2C462B934AFB}" sibTransId="{DE6AAE0A-41F5-4384-8CF3-342359D0DE8A}"/>
    <dgm:cxn modelId="{A148343E-F885-454C-8517-A8946DF2AFFD}" type="presOf" srcId="{2CE92ECA-9B5C-4FD9-8274-22D98B9AB5CB}" destId="{9D780501-542B-47B1-BB83-DD6F005A5CF8}" srcOrd="0" destOrd="0" presId="urn:microsoft.com/office/officeart/2005/8/layout/vList2"/>
    <dgm:cxn modelId="{236040E6-F4EB-49C2-9726-0A716CCF6610}" type="presOf" srcId="{AA60F0F5-A47D-452F-820D-159B0A7366E1}" destId="{5338B923-C46D-406F-8B8E-CB8A245679D4}" srcOrd="0" destOrd="0" presId="urn:microsoft.com/office/officeart/2005/8/layout/vList2"/>
    <dgm:cxn modelId="{75EAC24E-5491-45A5-BCBF-A58BBA595DFC}" srcId="{CC6E1875-5D5B-43AA-BD10-77EAAD40B2AE}" destId="{D67C5C4C-431E-4D50-8B5F-32ED9E7532B1}" srcOrd="2" destOrd="0" parTransId="{9D995DCB-5C09-4484-86DE-911F35A29755}" sibTransId="{8565B290-FEB1-4D28-BE19-123CDB5858BE}"/>
    <dgm:cxn modelId="{036AA1AF-AF5F-47C3-82CE-2762A30E9D4C}" type="presOf" srcId="{A7C1EBA9-8A5A-4FB8-B07B-604E3C0170FD}" destId="{45A17344-D5EE-4F0A-8154-7E4EB3CE526F}" srcOrd="0" destOrd="1" presId="urn:microsoft.com/office/officeart/2005/8/layout/vList2"/>
    <dgm:cxn modelId="{CCE15D8F-BE6E-4180-8B85-534F311D11DF}" type="presOf" srcId="{6CEC1FD4-057E-42A2-BA67-6C7415026548}" destId="{AA20FDEE-F72A-4DD9-8888-EC0544BC9012}" srcOrd="0" destOrd="0" presId="urn:microsoft.com/office/officeart/2005/8/layout/vList2"/>
    <dgm:cxn modelId="{5C6B2CF4-EB8C-4CEA-B958-31E535C2219C}" type="presParOf" srcId="{769F6B78-1D16-4873-9678-CCD638B073AC}" destId="{5338B923-C46D-406F-8B8E-CB8A245679D4}" srcOrd="0" destOrd="0" presId="urn:microsoft.com/office/officeart/2005/8/layout/vList2"/>
    <dgm:cxn modelId="{2A245661-26E9-425E-9FA6-23C8A99EE46C}" type="presParOf" srcId="{769F6B78-1D16-4873-9678-CCD638B073AC}" destId="{9D780501-542B-47B1-BB83-DD6F005A5CF8}" srcOrd="1" destOrd="0" presId="urn:microsoft.com/office/officeart/2005/8/layout/vList2"/>
    <dgm:cxn modelId="{43CAC66D-5BC4-4ADE-BB21-A74F3842068F}" type="presParOf" srcId="{769F6B78-1D16-4873-9678-CCD638B073AC}" destId="{CF67ABD5-9C20-4456-B1F4-17A15656AD54}" srcOrd="2" destOrd="0" presId="urn:microsoft.com/office/officeart/2005/8/layout/vList2"/>
    <dgm:cxn modelId="{3E22121C-6C0E-4C0D-A3C0-8FF28C376BDA}" type="presParOf" srcId="{769F6B78-1D16-4873-9678-CCD638B073AC}" destId="{AA20FDEE-F72A-4DD9-8888-EC0544BC9012}" srcOrd="3" destOrd="0" presId="urn:microsoft.com/office/officeart/2005/8/layout/vList2"/>
    <dgm:cxn modelId="{1E659FD5-9F49-4F96-9D0D-5408DCE17C17}" type="presParOf" srcId="{769F6B78-1D16-4873-9678-CCD638B073AC}" destId="{38B8FF63-35C3-44EC-BA72-64B723E45337}" srcOrd="4" destOrd="0" presId="urn:microsoft.com/office/officeart/2005/8/layout/vList2"/>
    <dgm:cxn modelId="{FB6F0292-C888-4BF6-AED8-8C86FC06FF32}" type="presParOf" srcId="{769F6B78-1D16-4873-9678-CCD638B073AC}" destId="{45A17344-D5EE-4F0A-8154-7E4EB3CE526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32796-F0AE-47DB-9763-187EB9493647}">
      <dsp:nvSpPr>
        <dsp:cNvPr id="0" name=""/>
        <dsp:cNvSpPr/>
      </dsp:nvSpPr>
      <dsp:spPr>
        <a:xfrm>
          <a:off x="2625936" y="2926807"/>
          <a:ext cx="361997" cy="1327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0998" y="0"/>
              </a:lnTo>
              <a:lnTo>
                <a:pt x="180998" y="1327651"/>
              </a:lnTo>
              <a:lnTo>
                <a:pt x="361997" y="1327651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2772531" y="3556229"/>
        <a:ext cx="68805" cy="68805"/>
      </dsp:txXfrm>
    </dsp:sp>
    <dsp:sp modelId="{E8BDF5DA-F7F6-4EBA-A45E-6FDB9E7F3C7D}">
      <dsp:nvSpPr>
        <dsp:cNvPr id="0" name=""/>
        <dsp:cNvSpPr/>
      </dsp:nvSpPr>
      <dsp:spPr>
        <a:xfrm>
          <a:off x="5526355" y="3544912"/>
          <a:ext cx="3347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54" y="45720"/>
              </a:lnTo>
            </a:path>
          </a:pathLst>
        </a:custGeom>
        <a:noFill/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5685363" y="3582263"/>
        <a:ext cx="16737" cy="16737"/>
      </dsp:txXfrm>
    </dsp:sp>
    <dsp:sp modelId="{BCD0767C-BD25-480A-AFAA-DB4C3B03C7D6}">
      <dsp:nvSpPr>
        <dsp:cNvPr id="0" name=""/>
        <dsp:cNvSpPr/>
      </dsp:nvSpPr>
      <dsp:spPr>
        <a:xfrm>
          <a:off x="2625936" y="2926807"/>
          <a:ext cx="361997" cy="663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0998" y="0"/>
              </a:lnTo>
              <a:lnTo>
                <a:pt x="180998" y="663825"/>
              </a:lnTo>
              <a:lnTo>
                <a:pt x="361997" y="663825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2788032" y="3239817"/>
        <a:ext cx="37805" cy="37805"/>
      </dsp:txXfrm>
    </dsp:sp>
    <dsp:sp modelId="{B126A0A7-BD04-4A03-B86E-B70766505C6E}">
      <dsp:nvSpPr>
        <dsp:cNvPr id="0" name=""/>
        <dsp:cNvSpPr/>
      </dsp:nvSpPr>
      <dsp:spPr>
        <a:xfrm>
          <a:off x="2625936" y="2881087"/>
          <a:ext cx="3483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8375" y="4572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2791414" y="2918097"/>
        <a:ext cx="17418" cy="17418"/>
      </dsp:txXfrm>
    </dsp:sp>
    <dsp:sp modelId="{9D9E0841-2DE4-469D-A01A-C9F6FAA3685E}">
      <dsp:nvSpPr>
        <dsp:cNvPr id="0" name=""/>
        <dsp:cNvSpPr/>
      </dsp:nvSpPr>
      <dsp:spPr>
        <a:xfrm>
          <a:off x="2625936" y="2262981"/>
          <a:ext cx="361997" cy="663825"/>
        </a:xfrm>
        <a:custGeom>
          <a:avLst/>
          <a:gdLst/>
          <a:ahLst/>
          <a:cxnLst/>
          <a:rect l="0" t="0" r="0" b="0"/>
          <a:pathLst>
            <a:path>
              <a:moveTo>
                <a:pt x="0" y="663825"/>
              </a:moveTo>
              <a:lnTo>
                <a:pt x="180998" y="663825"/>
              </a:lnTo>
              <a:lnTo>
                <a:pt x="180998" y="0"/>
              </a:lnTo>
              <a:lnTo>
                <a:pt x="361997" y="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2788032" y="2575991"/>
        <a:ext cx="37805" cy="37805"/>
      </dsp:txXfrm>
    </dsp:sp>
    <dsp:sp modelId="{93A25BD8-10E0-4C75-92C7-8B857ADE738A}">
      <dsp:nvSpPr>
        <dsp:cNvPr id="0" name=""/>
        <dsp:cNvSpPr/>
      </dsp:nvSpPr>
      <dsp:spPr>
        <a:xfrm>
          <a:off x="2625936" y="1596750"/>
          <a:ext cx="375618" cy="1330057"/>
        </a:xfrm>
        <a:custGeom>
          <a:avLst/>
          <a:gdLst/>
          <a:ahLst/>
          <a:cxnLst/>
          <a:rect l="0" t="0" r="0" b="0"/>
          <a:pathLst>
            <a:path>
              <a:moveTo>
                <a:pt x="0" y="1330057"/>
              </a:moveTo>
              <a:lnTo>
                <a:pt x="187809" y="1330057"/>
              </a:lnTo>
              <a:lnTo>
                <a:pt x="187809" y="0"/>
              </a:lnTo>
              <a:lnTo>
                <a:pt x="375618" y="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2779193" y="2227226"/>
        <a:ext cx="69103" cy="69103"/>
      </dsp:txXfrm>
    </dsp:sp>
    <dsp:sp modelId="{B5B2F573-6F27-4433-8373-BF217E3F50E6}">
      <dsp:nvSpPr>
        <dsp:cNvPr id="0" name=""/>
        <dsp:cNvSpPr/>
      </dsp:nvSpPr>
      <dsp:spPr>
        <a:xfrm>
          <a:off x="535682" y="1765112"/>
          <a:ext cx="348375" cy="1161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187" y="0"/>
              </a:lnTo>
              <a:lnTo>
                <a:pt x="174187" y="1161694"/>
              </a:lnTo>
              <a:lnTo>
                <a:pt x="348375" y="1161694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679549" y="2315639"/>
        <a:ext cx="60640" cy="60640"/>
      </dsp:txXfrm>
    </dsp:sp>
    <dsp:sp modelId="{6F1F5A2C-3B41-4896-9DD7-E2BC0F0CA0BD}">
      <dsp:nvSpPr>
        <dsp:cNvPr id="0" name=""/>
        <dsp:cNvSpPr/>
      </dsp:nvSpPr>
      <dsp:spPr>
        <a:xfrm>
          <a:off x="5539977" y="887204"/>
          <a:ext cx="321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0566" y="45720"/>
              </a:lnTo>
              <a:lnTo>
                <a:pt x="160566" y="48125"/>
              </a:lnTo>
              <a:lnTo>
                <a:pt x="321132" y="48125"/>
              </a:lnTo>
            </a:path>
          </a:pathLst>
        </a:custGeom>
        <a:noFill/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5692515" y="924895"/>
        <a:ext cx="16057" cy="16057"/>
      </dsp:txXfrm>
    </dsp:sp>
    <dsp:sp modelId="{71FA966C-AEAA-41B5-9DA7-041FDB44AAF2}">
      <dsp:nvSpPr>
        <dsp:cNvPr id="0" name=""/>
        <dsp:cNvSpPr/>
      </dsp:nvSpPr>
      <dsp:spPr>
        <a:xfrm>
          <a:off x="2625936" y="603417"/>
          <a:ext cx="375618" cy="329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809" y="0"/>
              </a:lnTo>
              <a:lnTo>
                <a:pt x="187809" y="329507"/>
              </a:lnTo>
              <a:lnTo>
                <a:pt x="375618" y="329507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2801254" y="755679"/>
        <a:ext cx="24983" cy="24983"/>
      </dsp:txXfrm>
    </dsp:sp>
    <dsp:sp modelId="{2622E23F-A775-481F-B63E-D063F00B69B3}">
      <dsp:nvSpPr>
        <dsp:cNvPr id="0" name=""/>
        <dsp:cNvSpPr/>
      </dsp:nvSpPr>
      <dsp:spPr>
        <a:xfrm>
          <a:off x="2625936" y="269098"/>
          <a:ext cx="375618" cy="334318"/>
        </a:xfrm>
        <a:custGeom>
          <a:avLst/>
          <a:gdLst/>
          <a:ahLst/>
          <a:cxnLst/>
          <a:rect l="0" t="0" r="0" b="0"/>
          <a:pathLst>
            <a:path>
              <a:moveTo>
                <a:pt x="0" y="334318"/>
              </a:moveTo>
              <a:lnTo>
                <a:pt x="187809" y="334318"/>
              </a:lnTo>
              <a:lnTo>
                <a:pt x="187809" y="0"/>
              </a:lnTo>
              <a:lnTo>
                <a:pt x="375618" y="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2801174" y="423686"/>
        <a:ext cx="25142" cy="25142"/>
      </dsp:txXfrm>
    </dsp:sp>
    <dsp:sp modelId="{864D8E7D-D58D-4CBD-B672-795AA93E784C}">
      <dsp:nvSpPr>
        <dsp:cNvPr id="0" name=""/>
        <dsp:cNvSpPr/>
      </dsp:nvSpPr>
      <dsp:spPr>
        <a:xfrm>
          <a:off x="535682" y="603417"/>
          <a:ext cx="348375" cy="1161694"/>
        </a:xfrm>
        <a:custGeom>
          <a:avLst/>
          <a:gdLst/>
          <a:ahLst/>
          <a:cxnLst/>
          <a:rect l="0" t="0" r="0" b="0"/>
          <a:pathLst>
            <a:path>
              <a:moveTo>
                <a:pt x="0" y="1161694"/>
              </a:moveTo>
              <a:lnTo>
                <a:pt x="174187" y="1161694"/>
              </a:lnTo>
              <a:lnTo>
                <a:pt x="174187" y="0"/>
              </a:lnTo>
              <a:lnTo>
                <a:pt x="348375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500" kern="1200"/>
        </a:p>
      </dsp:txBody>
      <dsp:txXfrm>
        <a:off x="679549" y="1153944"/>
        <a:ext cx="60640" cy="60640"/>
      </dsp:txXfrm>
    </dsp:sp>
    <dsp:sp modelId="{2CB7ABE9-404E-411B-B0F1-A0F5A42F767A}">
      <dsp:nvSpPr>
        <dsp:cNvPr id="0" name=""/>
        <dsp:cNvSpPr/>
      </dsp:nvSpPr>
      <dsp:spPr>
        <a:xfrm rot="16200000">
          <a:off x="-1127375" y="1499581"/>
          <a:ext cx="2795055" cy="531060"/>
        </a:xfrm>
        <a:prstGeom prst="rect">
          <a:avLst/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400" kern="1200" dirty="0" smtClean="0"/>
            <a:t>Pruebas</a:t>
          </a:r>
          <a:endParaRPr lang="es-CL" sz="3400" kern="1200" dirty="0"/>
        </a:p>
      </dsp:txBody>
      <dsp:txXfrm>
        <a:off x="-1127375" y="1499581"/>
        <a:ext cx="2795055" cy="531060"/>
      </dsp:txXfrm>
    </dsp:sp>
    <dsp:sp modelId="{2BCFC35E-0CB8-440D-973C-26186F8B6EF7}">
      <dsp:nvSpPr>
        <dsp:cNvPr id="0" name=""/>
        <dsp:cNvSpPr/>
      </dsp:nvSpPr>
      <dsp:spPr>
        <a:xfrm>
          <a:off x="884057" y="337887"/>
          <a:ext cx="1741878" cy="53106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000" kern="1200" dirty="0" smtClean="0"/>
            <a:t>Formales</a:t>
          </a:r>
          <a:endParaRPr lang="es-CL" sz="3000" kern="1200" dirty="0"/>
        </a:p>
      </dsp:txBody>
      <dsp:txXfrm>
        <a:off x="884057" y="337887"/>
        <a:ext cx="1741878" cy="531060"/>
      </dsp:txXfrm>
    </dsp:sp>
    <dsp:sp modelId="{F29CB8D1-E94C-45AE-B9CB-67D890A99F6D}">
      <dsp:nvSpPr>
        <dsp:cNvPr id="0" name=""/>
        <dsp:cNvSpPr/>
      </dsp:nvSpPr>
      <dsp:spPr>
        <a:xfrm>
          <a:off x="3001555" y="3568"/>
          <a:ext cx="2538422" cy="531060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 smtClean="0"/>
            <a:t>Se han analizado, planificado y documentado.</a:t>
          </a:r>
          <a:endParaRPr lang="es-CL" sz="1400" kern="1200" dirty="0"/>
        </a:p>
      </dsp:txBody>
      <dsp:txXfrm>
        <a:off x="3001555" y="3568"/>
        <a:ext cx="2538422" cy="531060"/>
      </dsp:txXfrm>
    </dsp:sp>
    <dsp:sp modelId="{3E4633A3-5685-42BF-A5E0-8A2CC981A912}">
      <dsp:nvSpPr>
        <dsp:cNvPr id="0" name=""/>
        <dsp:cNvSpPr/>
      </dsp:nvSpPr>
      <dsp:spPr>
        <a:xfrm>
          <a:off x="3001555" y="667394"/>
          <a:ext cx="2538422" cy="531060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La base de estas pruebas son los casos de pruebas.</a:t>
          </a:r>
        </a:p>
      </dsp:txBody>
      <dsp:txXfrm>
        <a:off x="3001555" y="667394"/>
        <a:ext cx="2538422" cy="531060"/>
      </dsp:txXfrm>
    </dsp:sp>
    <dsp:sp modelId="{4991D12C-DFE7-4760-B7A6-71214F7E5E99}">
      <dsp:nvSpPr>
        <dsp:cNvPr id="0" name=""/>
        <dsp:cNvSpPr/>
      </dsp:nvSpPr>
      <dsp:spPr>
        <a:xfrm>
          <a:off x="5861109" y="437928"/>
          <a:ext cx="2363868" cy="994803"/>
        </a:xfrm>
        <a:prstGeom prst="rect">
          <a:avLst/>
        </a:prstGeom>
        <a:gradFill rotWithShape="0">
          <a:gsLst>
            <a:gs pos="0">
              <a:schemeClr val="accent1">
                <a:tint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Debe contener el detalle de los procedimientos, entradas y salidas del SW a probar.</a:t>
          </a:r>
        </a:p>
      </dsp:txBody>
      <dsp:txXfrm>
        <a:off x="5861109" y="437928"/>
        <a:ext cx="2363868" cy="994803"/>
      </dsp:txXfrm>
    </dsp:sp>
    <dsp:sp modelId="{6C49FD3D-0662-497E-9C12-CC5A4BA8B7B7}">
      <dsp:nvSpPr>
        <dsp:cNvPr id="0" name=""/>
        <dsp:cNvSpPr/>
      </dsp:nvSpPr>
      <dsp:spPr>
        <a:xfrm>
          <a:off x="884057" y="2661276"/>
          <a:ext cx="1741878" cy="53106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000" kern="1200" dirty="0" smtClean="0"/>
            <a:t>Informales</a:t>
          </a:r>
          <a:endParaRPr lang="es-CL" sz="3000" kern="1200" dirty="0"/>
        </a:p>
      </dsp:txBody>
      <dsp:txXfrm>
        <a:off x="884057" y="2661276"/>
        <a:ext cx="1741878" cy="531060"/>
      </dsp:txXfrm>
    </dsp:sp>
    <dsp:sp modelId="{D498AE9B-49A9-4542-BA1C-E37C2FEE93AC}">
      <dsp:nvSpPr>
        <dsp:cNvPr id="0" name=""/>
        <dsp:cNvSpPr/>
      </dsp:nvSpPr>
      <dsp:spPr>
        <a:xfrm>
          <a:off x="3001555" y="1331219"/>
          <a:ext cx="2538422" cy="531060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Pruebas exploratorias</a:t>
          </a:r>
          <a:endParaRPr lang="es-CL" sz="1400" kern="1200" dirty="0"/>
        </a:p>
      </dsp:txBody>
      <dsp:txXfrm>
        <a:off x="3001555" y="1331219"/>
        <a:ext cx="2538422" cy="531060"/>
      </dsp:txXfrm>
    </dsp:sp>
    <dsp:sp modelId="{7AB1EA84-28CC-46E7-BD62-F137174E0433}">
      <dsp:nvSpPr>
        <dsp:cNvPr id="0" name=""/>
        <dsp:cNvSpPr/>
      </dsp:nvSpPr>
      <dsp:spPr>
        <a:xfrm>
          <a:off x="2987933" y="1997451"/>
          <a:ext cx="2538422" cy="531060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Se realizan sin una preparación previa</a:t>
          </a:r>
        </a:p>
      </dsp:txBody>
      <dsp:txXfrm>
        <a:off x="2987933" y="1997451"/>
        <a:ext cx="2538422" cy="531060"/>
      </dsp:txXfrm>
    </dsp:sp>
    <dsp:sp modelId="{EC2FE45E-EF09-4B8E-AE20-0CC5FB3582EE}">
      <dsp:nvSpPr>
        <dsp:cNvPr id="0" name=""/>
        <dsp:cNvSpPr/>
      </dsp:nvSpPr>
      <dsp:spPr>
        <a:xfrm>
          <a:off x="2974312" y="2661276"/>
          <a:ext cx="2538422" cy="531060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Es una revisión general al SW</a:t>
          </a:r>
        </a:p>
      </dsp:txBody>
      <dsp:txXfrm>
        <a:off x="2974312" y="2661276"/>
        <a:ext cx="2538422" cy="531060"/>
      </dsp:txXfrm>
    </dsp:sp>
    <dsp:sp modelId="{1D81FB4F-FE9D-4D7D-A852-405CAA61C190}">
      <dsp:nvSpPr>
        <dsp:cNvPr id="0" name=""/>
        <dsp:cNvSpPr/>
      </dsp:nvSpPr>
      <dsp:spPr>
        <a:xfrm>
          <a:off x="2987933" y="3325102"/>
          <a:ext cx="2538422" cy="531060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Se detecta errores evidentes graves o invalidante. </a:t>
          </a:r>
        </a:p>
      </dsp:txBody>
      <dsp:txXfrm>
        <a:off x="2987933" y="3325102"/>
        <a:ext cx="2538422" cy="531060"/>
      </dsp:txXfrm>
    </dsp:sp>
    <dsp:sp modelId="{AEB785F6-8B2A-4B2B-8B06-99222E7B2BFC}">
      <dsp:nvSpPr>
        <dsp:cNvPr id="0" name=""/>
        <dsp:cNvSpPr/>
      </dsp:nvSpPr>
      <dsp:spPr>
        <a:xfrm>
          <a:off x="5861109" y="3093230"/>
          <a:ext cx="2363868" cy="994803"/>
        </a:xfrm>
        <a:prstGeom prst="rect">
          <a:avLst/>
        </a:prstGeom>
        <a:gradFill rotWithShape="0">
          <a:gsLst>
            <a:gs pos="0">
              <a:schemeClr val="accent1">
                <a:tint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Si se encuentra uno, se rechaza inmediatamente el SW y no se pierde tiempo realizar pruebas formales.</a:t>
          </a:r>
        </a:p>
      </dsp:txBody>
      <dsp:txXfrm>
        <a:off x="5861109" y="3093230"/>
        <a:ext cx="2363868" cy="994803"/>
      </dsp:txXfrm>
    </dsp:sp>
    <dsp:sp modelId="{82582FA8-86F9-4F0B-BDD4-AE07DAA7F9F8}">
      <dsp:nvSpPr>
        <dsp:cNvPr id="0" name=""/>
        <dsp:cNvSpPr/>
      </dsp:nvSpPr>
      <dsp:spPr>
        <a:xfrm>
          <a:off x="2987933" y="3988928"/>
          <a:ext cx="2538422" cy="531060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Se determina si el SW esta listo para ser probado</a:t>
          </a:r>
          <a:endParaRPr lang="es-CL" sz="1400" kern="1200" dirty="0"/>
        </a:p>
      </dsp:txBody>
      <dsp:txXfrm>
        <a:off x="2987933" y="3988928"/>
        <a:ext cx="2538422" cy="531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95EA4-2BF4-4AED-9AFE-5DB723A1FBBB}">
      <dsp:nvSpPr>
        <dsp:cNvPr id="0" name=""/>
        <dsp:cNvSpPr/>
      </dsp:nvSpPr>
      <dsp:spPr>
        <a:xfrm>
          <a:off x="0" y="212629"/>
          <a:ext cx="8229600" cy="54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Verifica el cumplimiento de los requerimientos funcionales en el software. </a:t>
          </a:r>
          <a:endParaRPr lang="es-CL" sz="1400" kern="1200" dirty="0"/>
        </a:p>
      </dsp:txBody>
      <dsp:txXfrm>
        <a:off x="0" y="212629"/>
        <a:ext cx="8229600" cy="548100"/>
      </dsp:txXfrm>
    </dsp:sp>
    <dsp:sp modelId="{DE33EC65-C918-40F9-AD81-CCBD7AD6A25C}">
      <dsp:nvSpPr>
        <dsp:cNvPr id="0" name=""/>
        <dsp:cNvSpPr/>
      </dsp:nvSpPr>
      <dsp:spPr>
        <a:xfrm>
          <a:off x="411480" y="35509"/>
          <a:ext cx="576072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Testing Funcional</a:t>
          </a:r>
          <a:endParaRPr lang="es-CL" sz="1400" kern="1200" dirty="0"/>
        </a:p>
      </dsp:txBody>
      <dsp:txXfrm>
        <a:off x="428773" y="52802"/>
        <a:ext cx="5726134" cy="319654"/>
      </dsp:txXfrm>
    </dsp:sp>
    <dsp:sp modelId="{3CFD298F-54C6-45DC-B2AE-3B1BDF5EDFF5}">
      <dsp:nvSpPr>
        <dsp:cNvPr id="0" name=""/>
        <dsp:cNvSpPr/>
      </dsp:nvSpPr>
      <dsp:spPr>
        <a:xfrm>
          <a:off x="0" y="1002649"/>
          <a:ext cx="8229600" cy="54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Verifica el cumplimiento de los NO requerimientos funcionales en el software. </a:t>
          </a:r>
          <a:endParaRPr lang="es-CL" sz="1400" kern="1200" dirty="0"/>
        </a:p>
      </dsp:txBody>
      <dsp:txXfrm>
        <a:off x="0" y="1002649"/>
        <a:ext cx="8229600" cy="548100"/>
      </dsp:txXfrm>
    </dsp:sp>
    <dsp:sp modelId="{32D9D737-CBA7-4F40-918F-ED2D00943451}">
      <dsp:nvSpPr>
        <dsp:cNvPr id="0" name=""/>
        <dsp:cNvSpPr/>
      </dsp:nvSpPr>
      <dsp:spPr>
        <a:xfrm>
          <a:off x="411480" y="825529"/>
          <a:ext cx="5760720" cy="3542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Testing No Funcional</a:t>
          </a:r>
          <a:endParaRPr lang="es-CL" sz="1400" kern="1200" dirty="0"/>
        </a:p>
      </dsp:txBody>
      <dsp:txXfrm>
        <a:off x="428773" y="842822"/>
        <a:ext cx="5726134" cy="319654"/>
      </dsp:txXfrm>
    </dsp:sp>
    <dsp:sp modelId="{F65DAC48-DC78-41B3-B0F5-3614D010B656}">
      <dsp:nvSpPr>
        <dsp:cNvPr id="0" name=""/>
        <dsp:cNvSpPr/>
      </dsp:nvSpPr>
      <dsp:spPr>
        <a:xfrm>
          <a:off x="0" y="1792669"/>
          <a:ext cx="8229600" cy="54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Verifica y mide el código fuente del software y estructura del sisitema.</a:t>
          </a:r>
          <a:endParaRPr lang="es-CL" sz="1400" kern="1200" dirty="0"/>
        </a:p>
      </dsp:txBody>
      <dsp:txXfrm>
        <a:off x="0" y="1792669"/>
        <a:ext cx="8229600" cy="548100"/>
      </dsp:txXfrm>
    </dsp:sp>
    <dsp:sp modelId="{4860065C-AC34-407B-B586-8BD3B90633A5}">
      <dsp:nvSpPr>
        <dsp:cNvPr id="0" name=""/>
        <dsp:cNvSpPr/>
      </dsp:nvSpPr>
      <dsp:spPr>
        <a:xfrm>
          <a:off x="411480" y="1615549"/>
          <a:ext cx="5760720" cy="3542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Estructura de Código</a:t>
          </a:r>
          <a:endParaRPr lang="es-CL" sz="1400" kern="1200" dirty="0"/>
        </a:p>
      </dsp:txBody>
      <dsp:txXfrm>
        <a:off x="428773" y="1632842"/>
        <a:ext cx="5726134" cy="319654"/>
      </dsp:txXfrm>
    </dsp:sp>
    <dsp:sp modelId="{285B084B-F989-4704-8121-55EE520CAB0F}">
      <dsp:nvSpPr>
        <dsp:cNvPr id="0" name=""/>
        <dsp:cNvSpPr/>
      </dsp:nvSpPr>
      <dsp:spPr>
        <a:xfrm>
          <a:off x="0" y="2582689"/>
          <a:ext cx="8229600" cy="100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Se realizan cuando se le hace un cambio a un SW que ya lleva tiempo operando.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Confirmación: verifica que se corrigió el defecto.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Regresión: verifica que la corrección realizada no provoco defectos en otra área del SW.</a:t>
          </a:r>
          <a:endParaRPr lang="es-CL" sz="1400" kern="1200" dirty="0"/>
        </a:p>
      </dsp:txBody>
      <dsp:txXfrm>
        <a:off x="0" y="2582689"/>
        <a:ext cx="8229600" cy="1001700"/>
      </dsp:txXfrm>
    </dsp:sp>
    <dsp:sp modelId="{8466B9DB-23CC-4305-8DA6-E340BEFF0B15}">
      <dsp:nvSpPr>
        <dsp:cNvPr id="0" name=""/>
        <dsp:cNvSpPr/>
      </dsp:nvSpPr>
      <dsp:spPr>
        <a:xfrm>
          <a:off x="411480" y="2405569"/>
          <a:ext cx="5760720" cy="3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Testing de confirmación y regresión</a:t>
          </a:r>
          <a:endParaRPr lang="es-CL" sz="1400" kern="1200" dirty="0"/>
        </a:p>
      </dsp:txBody>
      <dsp:txXfrm>
        <a:off x="428773" y="2422862"/>
        <a:ext cx="5726134" cy="319654"/>
      </dsp:txXfrm>
    </dsp:sp>
    <dsp:sp modelId="{22D44BA1-E2EB-4066-8A86-ABFB91EF11AB}">
      <dsp:nvSpPr>
        <dsp:cNvPr id="0" name=""/>
        <dsp:cNvSpPr/>
      </dsp:nvSpPr>
      <dsp:spPr>
        <a:xfrm>
          <a:off x="0" y="3826309"/>
          <a:ext cx="8229600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Se realizan pruebas a SW que ya son parte de producción cuando: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El amiente de producción ha sido renovado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El entorno de trabajo se ha corregido, modificado o ampliado.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El SW se ha mantenido</a:t>
          </a:r>
          <a:endParaRPr lang="es-CL" sz="1400" kern="1200" dirty="0"/>
        </a:p>
      </dsp:txBody>
      <dsp:txXfrm>
        <a:off x="0" y="3826309"/>
        <a:ext cx="8229600" cy="1247400"/>
      </dsp:txXfrm>
    </dsp:sp>
    <dsp:sp modelId="{8A088536-8F9B-4805-B855-BA9220C61F85}">
      <dsp:nvSpPr>
        <dsp:cNvPr id="0" name=""/>
        <dsp:cNvSpPr/>
      </dsp:nvSpPr>
      <dsp:spPr>
        <a:xfrm>
          <a:off x="411480" y="3649189"/>
          <a:ext cx="5760720" cy="3542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Test de mantención</a:t>
          </a:r>
          <a:endParaRPr lang="es-CL" sz="1400" kern="1200" dirty="0"/>
        </a:p>
      </dsp:txBody>
      <dsp:txXfrm>
        <a:off x="428773" y="3666482"/>
        <a:ext cx="5726134" cy="319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8B923-C46D-406F-8B8E-CB8A245679D4}">
      <dsp:nvSpPr>
        <dsp:cNvPr id="0" name=""/>
        <dsp:cNvSpPr/>
      </dsp:nvSpPr>
      <dsp:spPr>
        <a:xfrm>
          <a:off x="0" y="41183"/>
          <a:ext cx="8229600" cy="5097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b="1" kern="1200" dirty="0" smtClean="0"/>
            <a:t>Caja Negra</a:t>
          </a:r>
          <a:endParaRPr lang="es-CL" sz="2000" b="1" kern="1200" dirty="0"/>
        </a:p>
      </dsp:txBody>
      <dsp:txXfrm>
        <a:off x="24884" y="66067"/>
        <a:ext cx="8179832" cy="459974"/>
      </dsp:txXfrm>
    </dsp:sp>
    <dsp:sp modelId="{9D780501-542B-47B1-BB83-DD6F005A5CF8}">
      <dsp:nvSpPr>
        <dsp:cNvPr id="0" name=""/>
        <dsp:cNvSpPr/>
      </dsp:nvSpPr>
      <dsp:spPr>
        <a:xfrm>
          <a:off x="0" y="550925"/>
          <a:ext cx="8229600" cy="153076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1600" kern="1200" dirty="0" smtClean="0"/>
            <a:t>El  SW es tratado como un sistema cerrado , se desconoce el código (no se debe asumir nada sobre cómo fue desarrollado).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1600" kern="1200" dirty="0" smtClean="0"/>
            <a:t>Es más utilizado y es el más cercano a la experiencia de usuario.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1600" kern="1200" dirty="0" smtClean="0"/>
            <a:t>El objetivo es asegurar que el SW funciona de acuerdo con los requerimientos y que cumple las expectativas del usuario.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s-CL" sz="1600" kern="1200" dirty="0" smtClean="0"/>
        </a:p>
      </dsp:txBody>
      <dsp:txXfrm>
        <a:off x="0" y="550925"/>
        <a:ext cx="8229600" cy="1530765"/>
      </dsp:txXfrm>
    </dsp:sp>
    <dsp:sp modelId="{CF67ABD5-9C20-4456-B1F4-17A15656AD54}">
      <dsp:nvSpPr>
        <dsp:cNvPr id="0" name=""/>
        <dsp:cNvSpPr/>
      </dsp:nvSpPr>
      <dsp:spPr>
        <a:xfrm>
          <a:off x="0" y="2081690"/>
          <a:ext cx="8229600" cy="509742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b="1" kern="1200" dirty="0" smtClean="0"/>
            <a:t>Caja Blanca</a:t>
          </a:r>
          <a:endParaRPr lang="es-CL" sz="2000" b="1" kern="1200" dirty="0"/>
        </a:p>
      </dsp:txBody>
      <dsp:txXfrm>
        <a:off x="24884" y="2106574"/>
        <a:ext cx="8179832" cy="459974"/>
      </dsp:txXfrm>
    </dsp:sp>
    <dsp:sp modelId="{AA20FDEE-F72A-4DD9-8888-EC0544BC9012}">
      <dsp:nvSpPr>
        <dsp:cNvPr id="0" name=""/>
        <dsp:cNvSpPr/>
      </dsp:nvSpPr>
      <dsp:spPr>
        <a:xfrm>
          <a:off x="0" y="2591433"/>
          <a:ext cx="8229600" cy="96048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1600" kern="1200" dirty="0" smtClean="0"/>
            <a:t>Está basado en el conocimiento del código interno del SW. 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1600" kern="1200" dirty="0" smtClean="0"/>
            <a:t>El SW interno y el funcionamiento del código debe ser conocido por los ingenieros de test.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1600" kern="1200" dirty="0" smtClean="0"/>
            <a:t>Los </a:t>
          </a:r>
          <a:r>
            <a:rPr lang="es-CL" sz="1600" kern="1200" dirty="0" err="1" smtClean="0"/>
            <a:t>tests</a:t>
          </a:r>
          <a:r>
            <a:rPr lang="es-CL" sz="1600" kern="1200" dirty="0" smtClean="0"/>
            <a:t> se basan en la cobertura de las condiciones y declaraciones del código.</a:t>
          </a:r>
          <a:endParaRPr lang="es-CL" sz="1600" kern="1200" dirty="0"/>
        </a:p>
      </dsp:txBody>
      <dsp:txXfrm>
        <a:off x="0" y="2591433"/>
        <a:ext cx="8229600" cy="960480"/>
      </dsp:txXfrm>
    </dsp:sp>
    <dsp:sp modelId="{38B8FF63-35C3-44EC-BA72-64B723E45337}">
      <dsp:nvSpPr>
        <dsp:cNvPr id="0" name=""/>
        <dsp:cNvSpPr/>
      </dsp:nvSpPr>
      <dsp:spPr>
        <a:xfrm>
          <a:off x="0" y="3551913"/>
          <a:ext cx="8229600" cy="509742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b="1" kern="1200" dirty="0" smtClean="0"/>
            <a:t>Caja Gris</a:t>
          </a:r>
          <a:endParaRPr lang="es-CL" sz="2000" b="1" kern="1200" dirty="0"/>
        </a:p>
      </dsp:txBody>
      <dsp:txXfrm>
        <a:off x="24884" y="3576797"/>
        <a:ext cx="8179832" cy="459974"/>
      </dsp:txXfrm>
    </dsp:sp>
    <dsp:sp modelId="{45A17344-D5EE-4F0A-8154-7E4EB3CE526F}">
      <dsp:nvSpPr>
        <dsp:cNvPr id="0" name=""/>
        <dsp:cNvSpPr/>
      </dsp:nvSpPr>
      <dsp:spPr>
        <a:xfrm>
          <a:off x="0" y="4061655"/>
          <a:ext cx="8229600" cy="96048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1600" kern="1200" smtClean="0"/>
            <a:t>Es una combinación de pruebas de caja blanca y caja negra. 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1600" kern="1200" dirty="0" smtClean="0"/>
            <a:t>también conocida como la prueba translúcida o </a:t>
          </a:r>
          <a:r>
            <a:rPr lang="es-CL" sz="1600" kern="1200" dirty="0" err="1" smtClean="0"/>
            <a:t>glass</a:t>
          </a:r>
          <a:r>
            <a:rPr lang="es-CL" sz="1600" kern="1200" dirty="0" smtClean="0"/>
            <a:t>-box.</a:t>
          </a:r>
          <a:endParaRPr lang="es-CL" sz="1600" kern="1200" dirty="0"/>
        </a:p>
      </dsp:txBody>
      <dsp:txXfrm>
        <a:off x="0" y="4061655"/>
        <a:ext cx="8229600" cy="960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7449C-1D65-4912-A5ED-BBF26BB1698D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3AFFF-470B-4146-855C-10D473FE657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453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Son</a:t>
            </a:r>
            <a:r>
              <a:rPr lang="es-ES_tradnl" baseline="0" dirty="0" smtClean="0"/>
              <a:t> muy comunes al realizar control de calidad al proceso de desarrollo de sw. Revisiones a la documentación, al cumplimiento del proceso, auditoria al código, etc.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040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 smtClean="0"/>
              <a:t>Compartir</a:t>
            </a:r>
            <a:r>
              <a:rPr lang="es-CL" baseline="0" dirty="0" smtClean="0"/>
              <a:t>, 5 min.</a:t>
            </a:r>
            <a:endParaRPr lang="es-CL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3AFFF-470B-4146-855C-10D473FE6577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098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Esto</a:t>
            </a:r>
            <a:r>
              <a:rPr lang="es-ES_tradnl" baseline="0" dirty="0" smtClean="0"/>
              <a:t> es una sugerencia, es como generalmente se prueba. Pero hay ocasiones que se pueden combinar.</a:t>
            </a:r>
          </a:p>
          <a:p>
            <a:r>
              <a:rPr lang="es-ES_tradnl" baseline="0" dirty="0" smtClean="0"/>
              <a:t>Las pruebas estáticas de revisión de documentación, por lo que no aplican estas estrategias.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306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18/06/2018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18/06/2018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18/06/2018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Tipos y técnicas de pruebas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46216" y="6376276"/>
            <a:ext cx="312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Abril 2014 (Texto Simulado)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_tradnl" dirty="0" smtClean="0">
                <a:solidFill>
                  <a:schemeClr val="tx2">
                    <a:lumMod val="50000"/>
                  </a:schemeClr>
                </a:solidFill>
              </a:rPr>
              <a:t>Es </a:t>
            </a:r>
            <a:r>
              <a:rPr lang="es-ES_tradnl" dirty="0">
                <a:solidFill>
                  <a:schemeClr val="tx2">
                    <a:lumMod val="50000"/>
                  </a:schemeClr>
                </a:solidFill>
              </a:rPr>
              <a:t>una colección de acciones, medidas y direcciones que nos permiten lograr un fin determinado.</a:t>
            </a:r>
          </a:p>
          <a:p>
            <a:r>
              <a:rPr lang="es-ES_tradnl" dirty="0">
                <a:solidFill>
                  <a:schemeClr val="tx2">
                    <a:lumMod val="50000"/>
                  </a:schemeClr>
                </a:solidFill>
              </a:rPr>
              <a:t>Aplicada a pruebas de SW, nos permiten dirigir las pruebas según el alcance y los objetivos de un proyecto.</a:t>
            </a:r>
          </a:p>
          <a:p>
            <a:r>
              <a:rPr lang="es-ES_tradnl" dirty="0">
                <a:solidFill>
                  <a:schemeClr val="tx2">
                    <a:lumMod val="50000"/>
                  </a:schemeClr>
                </a:solidFill>
              </a:rPr>
              <a:t>Para poder determinar que estrategia seguir, se debe comprender cual es el objetivo de las pruebas</a:t>
            </a:r>
            <a:r>
              <a:rPr lang="es-ES_tradnl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s-ES_tradnl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ES_tradnl" dirty="0" smtClean="0">
                <a:solidFill>
                  <a:schemeClr val="tx2">
                    <a:lumMod val="50000"/>
                  </a:schemeClr>
                </a:solidFill>
              </a:rPr>
              <a:t>No son </a:t>
            </a:r>
            <a:r>
              <a:rPr lang="es-ES_tradnl" dirty="0">
                <a:solidFill>
                  <a:schemeClr val="tx2">
                    <a:lumMod val="50000"/>
                  </a:schemeClr>
                </a:solidFill>
              </a:rPr>
              <a:t>una técnica de prueba en si mismas, sino abstracciones conceptuales de cómo diseñar las pruebas, es decir,  son un punto de vista de cómo probar.</a:t>
            </a:r>
            <a:endParaRPr lang="es-A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ES_tradnl" dirty="0">
                <a:solidFill>
                  <a:schemeClr val="bg1"/>
                </a:solidFill>
              </a:rPr>
              <a:t>Técnica </a:t>
            </a:r>
            <a:endParaRPr lang="es-CL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067033" y="497136"/>
            <a:ext cx="435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>
                <a:solidFill>
                  <a:schemeClr val="bg1"/>
                </a:solidFill>
              </a:rPr>
              <a:t>Técnica de </a:t>
            </a:r>
            <a:r>
              <a:rPr lang="es-ES_tradnl" sz="3200" dirty="0" smtClean="0">
                <a:solidFill>
                  <a:schemeClr val="bg1"/>
                </a:solidFill>
              </a:rPr>
              <a:t>pruebas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535138"/>
              </p:ext>
            </p:extLst>
          </p:nvPr>
        </p:nvGraphicFramePr>
        <p:xfrm>
          <a:off x="457200" y="1282890"/>
          <a:ext cx="8229600" cy="506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4067033" y="497136"/>
            <a:ext cx="435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>
                <a:solidFill>
                  <a:schemeClr val="bg1"/>
                </a:solidFill>
              </a:rPr>
              <a:t>Técnica de </a:t>
            </a:r>
            <a:r>
              <a:rPr lang="es-ES_tradnl" sz="3200" dirty="0" smtClean="0">
                <a:solidFill>
                  <a:schemeClr val="bg1"/>
                </a:solidFill>
              </a:rPr>
              <a:t>pruebas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48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42278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dirty="0" smtClean="0"/>
              <a:t>Probemos algún </a:t>
            </a:r>
            <a:r>
              <a:rPr lang="es-CL" sz="2400" dirty="0" err="1" smtClean="0"/>
              <a:t>login</a:t>
            </a:r>
            <a:r>
              <a:rPr lang="es-CL" sz="2400" smtClean="0"/>
              <a:t> de Hotmail</a:t>
            </a:r>
            <a:r>
              <a:rPr lang="es-CL" sz="2400" dirty="0" smtClean="0"/>
              <a:t>, Facebook o SII.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>
                <a:solidFill>
                  <a:schemeClr val="accent1">
                    <a:lumMod val="50000"/>
                  </a:schemeClr>
                </a:solidFill>
              </a:rPr>
              <a:t>Pruebas funcionales de caja negra:</a:t>
            </a:r>
          </a:p>
          <a:p>
            <a:pPr>
              <a:buFontTx/>
              <a:buChar char="-"/>
            </a:pPr>
            <a:r>
              <a:rPr lang="es-CL" sz="2400" dirty="0" smtClean="0">
                <a:solidFill>
                  <a:schemeClr val="accent1">
                    <a:lumMod val="50000"/>
                  </a:schemeClr>
                </a:solidFill>
              </a:rPr>
              <a:t>Intenta ingresar al portal sin ingresar usuario y clave.</a:t>
            </a:r>
          </a:p>
          <a:p>
            <a:pPr>
              <a:buFontTx/>
              <a:buChar char="-"/>
            </a:pPr>
            <a:r>
              <a:rPr lang="es-CL" sz="2400" dirty="0" smtClean="0">
                <a:solidFill>
                  <a:schemeClr val="accent1">
                    <a:lumMod val="50000"/>
                  </a:schemeClr>
                </a:solidFill>
              </a:rPr>
              <a:t>Intenta ingresar con cualquier usuario y clave.</a:t>
            </a:r>
          </a:p>
          <a:p>
            <a:pPr marL="0" indent="0">
              <a:buNone/>
            </a:pPr>
            <a:endParaRPr lang="es-CL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s-CL" sz="2400" dirty="0" smtClean="0">
                <a:solidFill>
                  <a:schemeClr val="accent1">
                    <a:lumMod val="50000"/>
                  </a:schemeClr>
                </a:solidFill>
              </a:rPr>
              <a:t>Pruebas de código de caja blanca:</a:t>
            </a:r>
          </a:p>
          <a:p>
            <a:pPr>
              <a:buFontTx/>
              <a:buChar char="-"/>
            </a:pPr>
            <a:r>
              <a:rPr lang="es-CL" sz="2400" dirty="0" smtClean="0">
                <a:solidFill>
                  <a:schemeClr val="accent1">
                    <a:lumMod val="50000"/>
                  </a:schemeClr>
                </a:solidFill>
              </a:rPr>
              <a:t>Ingresa </a:t>
            </a:r>
            <a:r>
              <a:rPr lang="es-CL" sz="2400" dirty="0">
                <a:solidFill>
                  <a:schemeClr val="accent1">
                    <a:lumMod val="50000"/>
                  </a:schemeClr>
                </a:solidFill>
              </a:rPr>
              <a:t>a las herramientas de desarrollador de tu navegador e investiga el código de la página</a:t>
            </a:r>
            <a:r>
              <a:rPr lang="es-CL" sz="24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s-CL" sz="2400" dirty="0" smtClean="0">
                <a:solidFill>
                  <a:schemeClr val="accent1">
                    <a:lumMod val="50000"/>
                  </a:schemeClr>
                </a:solidFill>
              </a:rPr>
              <a:t>Puedes </a:t>
            </a:r>
            <a:r>
              <a:rPr lang="es-CL" sz="2400" dirty="0">
                <a:solidFill>
                  <a:schemeClr val="accent1">
                    <a:lumMod val="50000"/>
                  </a:schemeClr>
                </a:solidFill>
              </a:rPr>
              <a:t>expandir el </a:t>
            </a:r>
            <a:r>
              <a:rPr lang="es-CL" sz="2400" dirty="0" err="1">
                <a:solidFill>
                  <a:schemeClr val="accent1">
                    <a:lumMod val="50000"/>
                  </a:schemeClr>
                </a:solidFill>
              </a:rPr>
              <a:t>body</a:t>
            </a:r>
            <a:r>
              <a:rPr lang="es-CL" sz="2400" dirty="0">
                <a:solidFill>
                  <a:schemeClr val="accent1">
                    <a:lumMod val="50000"/>
                  </a:schemeClr>
                </a:solidFill>
              </a:rPr>
              <a:t>, cambiar links, etc</a:t>
            </a:r>
            <a:r>
              <a:rPr lang="es-CL" sz="24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s-CL" sz="2400" dirty="0" smtClean="0">
                <a:solidFill>
                  <a:schemeClr val="accent1">
                    <a:lumMod val="50000"/>
                  </a:schemeClr>
                </a:solidFill>
              </a:rPr>
              <a:t>Verifica </a:t>
            </a:r>
            <a:r>
              <a:rPr lang="es-CL" sz="2400" dirty="0">
                <a:solidFill>
                  <a:schemeClr val="accent1">
                    <a:lumMod val="50000"/>
                  </a:schemeClr>
                </a:solidFill>
              </a:rPr>
              <a:t>que tan segura es este sitio.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554481" y="456357"/>
            <a:ext cx="7750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¿Has probado </a:t>
            </a:r>
            <a:r>
              <a:rPr lang="es-CL" sz="3200" dirty="0" smtClean="0">
                <a:solidFill>
                  <a:schemeClr val="bg1"/>
                </a:solidFill>
              </a:rPr>
              <a:t>la seguridad de alg</a:t>
            </a:r>
            <a:r>
              <a:rPr lang="es-CL" sz="3200" dirty="0" smtClean="0">
                <a:solidFill>
                  <a:schemeClr val="bg1"/>
                </a:solidFill>
              </a:rPr>
              <a:t>ún </a:t>
            </a:r>
            <a:r>
              <a:rPr lang="es-CL" sz="3200" dirty="0" err="1" smtClean="0">
                <a:solidFill>
                  <a:schemeClr val="bg1"/>
                </a:solidFill>
              </a:rPr>
              <a:t>login</a:t>
            </a:r>
            <a:r>
              <a:rPr lang="es-CL" sz="3200" dirty="0" smtClean="0">
                <a:solidFill>
                  <a:schemeClr val="bg1"/>
                </a:solidFill>
              </a:rPr>
              <a:t>?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59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501590"/>
              </p:ext>
            </p:extLst>
          </p:nvPr>
        </p:nvGraphicFramePr>
        <p:xfrm>
          <a:off x="457200" y="1600200"/>
          <a:ext cx="8229600" cy="26517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s-ES_tradnl" sz="1050" dirty="0" smtClean="0"/>
                    </a:p>
                    <a:p>
                      <a:pPr algn="ctr"/>
                      <a:r>
                        <a:rPr lang="es-ES_tradnl" sz="2400" dirty="0" smtClean="0"/>
                        <a:t>¿Cómo probar?</a:t>
                      </a:r>
                      <a:endParaRPr lang="es-AR" sz="2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¿Qué</a:t>
                      </a:r>
                      <a:r>
                        <a:rPr lang="es-ES_tradnl" sz="2400" baseline="0" dirty="0" smtClean="0"/>
                        <a:t> probar?</a:t>
                      </a:r>
                      <a:endParaRPr lang="es-AR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err="1" smtClean="0"/>
                        <a:t>Req</a:t>
                      </a:r>
                      <a:r>
                        <a:rPr lang="es-ES_tradnl" sz="2400" dirty="0" smtClean="0"/>
                        <a:t>.</a:t>
                      </a:r>
                      <a:r>
                        <a:rPr lang="es-ES_tradnl" sz="2400" baseline="0" dirty="0" smtClean="0"/>
                        <a:t> Funcionales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err="1" smtClean="0"/>
                        <a:t>Req</a:t>
                      </a:r>
                      <a:r>
                        <a:rPr lang="es-ES_tradnl" sz="2400" dirty="0" smtClean="0"/>
                        <a:t>. No Funcionales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Código</a:t>
                      </a:r>
                      <a:endParaRPr lang="es-A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Caja negra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X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2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Caja Blanca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X</a:t>
                      </a:r>
                      <a:endParaRPr lang="es-A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Caja gris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X</a:t>
                      </a:r>
                      <a:endParaRPr lang="es-A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4 Rectángulo"/>
          <p:cNvSpPr/>
          <p:nvPr/>
        </p:nvSpPr>
        <p:spPr>
          <a:xfrm>
            <a:off x="428596" y="4929198"/>
            <a:ext cx="8072494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ctr"/>
            <a:r>
              <a:rPr lang="es-AR" sz="2000" dirty="0" smtClean="0"/>
              <a:t>Para los testing de confirmación y regresión y mantención, que estrategia usar va a depender del objetivo que se quiere conseguir, por lo que se pueden usar test de caja negra, blanca o gris.</a:t>
            </a:r>
            <a:endParaRPr lang="es-AR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978925" y="497136"/>
            <a:ext cx="6438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Relación tipo y técnica </a:t>
            </a:r>
            <a:r>
              <a:rPr lang="es-ES_tradnl" sz="3200" dirty="0">
                <a:solidFill>
                  <a:schemeClr val="bg1"/>
                </a:solidFill>
              </a:rPr>
              <a:t>de </a:t>
            </a:r>
            <a:r>
              <a:rPr lang="es-ES_tradnl" sz="3200" dirty="0" smtClean="0">
                <a:solidFill>
                  <a:schemeClr val="bg1"/>
                </a:solidFill>
              </a:rPr>
              <a:t>pruebas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0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CL" dirty="0" smtClean="0"/>
              <a:t>Son aquellas </a:t>
            </a:r>
            <a:r>
              <a:rPr lang="es-CL" dirty="0"/>
              <a:t>en las que las pruebas se obtienen de </a:t>
            </a:r>
            <a:r>
              <a:rPr lang="es-CL" dirty="0" smtClean="0"/>
              <a:t>la habilidad </a:t>
            </a:r>
            <a:r>
              <a:rPr lang="es-CL" dirty="0"/>
              <a:t>e intuición del probador y de su experiencia con aplicaciones y tecnologías similares.</a:t>
            </a:r>
          </a:p>
          <a:p>
            <a:r>
              <a:rPr lang="es-CL" dirty="0" smtClean="0"/>
              <a:t>Pueden </a:t>
            </a:r>
            <a:r>
              <a:rPr lang="es-CL" dirty="0"/>
              <a:t>ser útiles a </a:t>
            </a:r>
            <a:r>
              <a:rPr lang="es-CL" dirty="0" smtClean="0"/>
              <a:t>la hora </a:t>
            </a:r>
            <a:r>
              <a:rPr lang="es-CL" dirty="0"/>
              <a:t>de identificar pruebas especiales que no pueden capturarse fácilmente mediante </a:t>
            </a:r>
            <a:r>
              <a:rPr lang="es-CL" dirty="0" smtClean="0"/>
              <a:t>Estrategias  formales. </a:t>
            </a:r>
          </a:p>
          <a:p>
            <a:r>
              <a:rPr lang="es-CL" dirty="0" smtClean="0"/>
              <a:t>Puede tener </a:t>
            </a:r>
            <a:r>
              <a:rPr lang="es-CL" dirty="0"/>
              <a:t>distintos grados de efectividad, en función de la experiencia </a:t>
            </a:r>
            <a:r>
              <a:rPr lang="es-CL" dirty="0" smtClean="0"/>
              <a:t>del probador</a:t>
            </a:r>
            <a:r>
              <a:rPr lang="es-CL" dirty="0"/>
              <a:t>.</a:t>
            </a:r>
          </a:p>
          <a:p>
            <a:r>
              <a:rPr lang="es-CL" dirty="0"/>
              <a:t>Una técnica basada en la experiencia muy usada es la predicción de errores. En general, </a:t>
            </a:r>
            <a:r>
              <a:rPr lang="es-CL" dirty="0" smtClean="0"/>
              <a:t>los probadores </a:t>
            </a:r>
            <a:r>
              <a:rPr lang="es-CL" dirty="0"/>
              <a:t>anticipan los defectos en base a su experiencia. </a:t>
            </a:r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Técnica basadas en la experiencia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82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Reflexión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Hemos aprendido sobre los tipos, estrategias y técnicas de prueba.</a:t>
            </a:r>
          </a:p>
          <a:p>
            <a:r>
              <a:rPr lang="es-CL" dirty="0" smtClean="0"/>
              <a:t>Durante este semestre ejecutaras pruebas a un software y para eso utilizarás:</a:t>
            </a:r>
          </a:p>
          <a:p>
            <a:pPr lvl="1"/>
            <a:r>
              <a:rPr lang="es-CL" dirty="0" smtClean="0"/>
              <a:t>Pruebas funcionales y no funcionales</a:t>
            </a:r>
          </a:p>
          <a:p>
            <a:pPr lvl="1"/>
            <a:r>
              <a:rPr lang="es-CL" dirty="0" smtClean="0"/>
              <a:t>Pruebas de caja negra, blanca y gris.</a:t>
            </a:r>
          </a:p>
          <a:p>
            <a:pPr marL="457200" lvl="1" indent="0">
              <a:buNone/>
            </a:pPr>
            <a:endParaRPr lang="es-CL" sz="1600" dirty="0" smtClean="0"/>
          </a:p>
          <a:p>
            <a:pPr marL="457200" lvl="1" indent="0">
              <a:buNone/>
            </a:pPr>
            <a:r>
              <a:rPr lang="es-CL" sz="3200" dirty="0" smtClean="0">
                <a:solidFill>
                  <a:schemeClr val="tx2">
                    <a:lumMod val="50000"/>
                  </a:schemeClr>
                </a:solidFill>
              </a:rPr>
              <a:t>¿ Recuerdas de qué se trata cada una?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Objetivos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Objetivos</a:t>
            </a:r>
            <a:endParaRPr lang="es-ES_tradnl" sz="3200" dirty="0">
              <a:solidFill>
                <a:schemeClr val="bg1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Aprender sobre</a:t>
            </a:r>
          </a:p>
          <a:p>
            <a:pPr lvl="1"/>
            <a:r>
              <a:rPr lang="es-CL" dirty="0" smtClean="0"/>
              <a:t>Tipos de pruebas</a:t>
            </a:r>
          </a:p>
          <a:p>
            <a:pPr lvl="1"/>
            <a:r>
              <a:rPr lang="es-CL" dirty="0" smtClean="0"/>
              <a:t>Estrategias de pruebas</a:t>
            </a:r>
          </a:p>
          <a:p>
            <a:pPr lvl="1"/>
            <a:r>
              <a:rPr lang="es-CL" dirty="0" smtClean="0"/>
              <a:t>Técnicas de pruebas</a:t>
            </a:r>
          </a:p>
          <a:p>
            <a:r>
              <a:rPr lang="es-CL" dirty="0" smtClean="0"/>
              <a:t>Identificar</a:t>
            </a:r>
          </a:p>
          <a:p>
            <a:pPr lvl="1"/>
            <a:r>
              <a:rPr lang="es-CL" dirty="0" smtClean="0"/>
              <a:t>Estrategias y técnicas de pruebas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Tipos de pruebas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5121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2724636" y="543034"/>
            <a:ext cx="5962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Pruebas formales e informales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5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422779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s-CL" dirty="0" smtClean="0">
                <a:solidFill>
                  <a:schemeClr val="accent1">
                    <a:lumMod val="50000"/>
                  </a:schemeClr>
                </a:solidFill>
              </a:rPr>
              <a:t>Son una clasificación de  las pruebas </a:t>
            </a:r>
            <a:r>
              <a:rPr lang="es-CL" dirty="0" err="1" smtClean="0">
                <a:solidFill>
                  <a:schemeClr val="accent1">
                    <a:lumMod val="50000"/>
                  </a:schemeClr>
                </a:solidFill>
              </a:rPr>
              <a:t>fromales</a:t>
            </a:r>
            <a:r>
              <a:rPr lang="es-CL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s-CL" dirty="0" smtClean="0">
                <a:solidFill>
                  <a:schemeClr val="accent1">
                    <a:lumMod val="50000"/>
                  </a:schemeClr>
                </a:solidFill>
              </a:rPr>
              <a:t>No son una técnica en si misma, pero permiten entender qué es lo que se está probando.</a:t>
            </a:r>
          </a:p>
          <a:p>
            <a:r>
              <a:rPr lang="es-CL" dirty="0" smtClean="0">
                <a:solidFill>
                  <a:schemeClr val="accent1">
                    <a:lumMod val="50000"/>
                  </a:schemeClr>
                </a:solidFill>
              </a:rPr>
              <a:t>Estas son: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ES_tradnl" dirty="0" smtClean="0">
                <a:solidFill>
                  <a:schemeClr val="accent1">
                    <a:lumMod val="50000"/>
                  </a:schemeClr>
                </a:solidFill>
              </a:rPr>
              <a:t>Funcionales</a:t>
            </a:r>
            <a:endParaRPr lang="es-ES_tradnl" dirty="0">
              <a:solidFill>
                <a:schemeClr val="accent1">
                  <a:lumMod val="50000"/>
                </a:schemeClr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s-ES_tradnl" dirty="0" smtClean="0">
                <a:solidFill>
                  <a:schemeClr val="accent1">
                    <a:lumMod val="50000"/>
                  </a:schemeClr>
                </a:solidFill>
              </a:rPr>
              <a:t>No </a:t>
            </a:r>
            <a:r>
              <a:rPr lang="es-ES_tradnl" dirty="0">
                <a:solidFill>
                  <a:schemeClr val="accent1">
                    <a:lumMod val="50000"/>
                  </a:schemeClr>
                </a:solidFill>
              </a:rPr>
              <a:t>Funcionales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ES_tradnl" dirty="0">
                <a:solidFill>
                  <a:schemeClr val="accent1">
                    <a:lumMod val="50000"/>
                  </a:schemeClr>
                </a:solidFill>
              </a:rPr>
              <a:t>Estructura de Código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Testing de confirmación y regresión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Test de </a:t>
            </a:r>
            <a:r>
              <a:rPr lang="es-AR" dirty="0" smtClean="0">
                <a:solidFill>
                  <a:schemeClr val="accent1">
                    <a:lumMod val="50000"/>
                  </a:schemeClr>
                </a:solidFill>
              </a:rPr>
              <a:t>mantención</a:t>
            </a:r>
            <a:endParaRPr lang="es-A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033516" y="543034"/>
            <a:ext cx="665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Tipos de Pruebas</a:t>
            </a:r>
          </a:p>
        </p:txBody>
      </p:sp>
    </p:spTree>
    <p:extLst>
      <p:ext uri="{BB962C8B-B14F-4D97-AF65-F5344CB8AC3E}">
        <p14:creationId xmlns:p14="http://schemas.microsoft.com/office/powerpoint/2010/main" val="169485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33539"/>
              </p:ext>
            </p:extLst>
          </p:nvPr>
        </p:nvGraphicFramePr>
        <p:xfrm>
          <a:off x="620973" y="1141457"/>
          <a:ext cx="8229600" cy="5109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2033516" y="543034"/>
            <a:ext cx="665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Tipos de Pruebas</a:t>
            </a:r>
          </a:p>
        </p:txBody>
      </p:sp>
    </p:spTree>
    <p:extLst>
      <p:ext uri="{BB962C8B-B14F-4D97-AF65-F5344CB8AC3E}">
        <p14:creationId xmlns:p14="http://schemas.microsoft.com/office/powerpoint/2010/main" val="5398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s://encrypted-tbn2.gstatic.com/images?q=tbn:ANd9GcR-7lxH8AAhtjASU6TDMX_qrnHP3YESJtnsvxG42X4iZYi2IKn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3394102"/>
            <a:ext cx="2643206" cy="3392484"/>
          </a:xfrm>
          <a:prstGeom prst="rect">
            <a:avLst/>
          </a:prstGeom>
          <a:noFill/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Revisión que se realiza sin ejecutar el SW.</a:t>
            </a:r>
          </a:p>
          <a:p>
            <a:r>
              <a:rPr lang="es-ES_tradnl" dirty="0" smtClean="0"/>
              <a:t>Análisis de requerimientos, diseños y códigos.</a:t>
            </a:r>
            <a:endParaRPr lang="es-AR" dirty="0" smtClean="0"/>
          </a:p>
          <a:p>
            <a:r>
              <a:rPr lang="es-CL" dirty="0" smtClean="0"/>
              <a:t>Permite detectar defectos antes</a:t>
            </a:r>
          </a:p>
          <a:p>
            <a:pPr marL="0" indent="0">
              <a:buNone/>
            </a:pPr>
            <a:r>
              <a:rPr lang="es-CL" dirty="0" smtClean="0"/>
              <a:t>	de que se transformen en</a:t>
            </a:r>
          </a:p>
          <a:p>
            <a:pPr marL="0" indent="0">
              <a:buNone/>
            </a:pPr>
            <a:r>
              <a:rPr lang="es-CL" dirty="0"/>
              <a:t>	</a:t>
            </a:r>
            <a:r>
              <a:rPr lang="es-CL" dirty="0" smtClean="0"/>
              <a:t>fallas de en </a:t>
            </a:r>
            <a:r>
              <a:rPr lang="es-CL" dirty="0"/>
              <a:t>el </a:t>
            </a:r>
            <a:r>
              <a:rPr lang="es-CL" dirty="0" smtClean="0"/>
              <a:t>SW.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Pruebas estáticas</a:t>
            </a:r>
            <a:endParaRPr lang="es-AR" sz="3200" dirty="0">
              <a:solidFill>
                <a:schemeClr val="bg1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899074" y="4914734"/>
            <a:ext cx="4104456" cy="6717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 smtClean="0"/>
              <a:t>VERIFICA PROCESO, CODIGO, REQUISITOS, DISEÑOS, MANUALES, ETC.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352965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Técnica de pruebas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940</Words>
  <Application>Microsoft Office PowerPoint</Application>
  <PresentationFormat>Presentación en pantalla (4:3)</PresentationFormat>
  <Paragraphs>119</Paragraphs>
  <Slides>16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Candara</vt:lpstr>
      <vt:lpstr>Myriad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Pruebas estáticas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Barbara</cp:lastModifiedBy>
  <cp:revision>70</cp:revision>
  <dcterms:created xsi:type="dcterms:W3CDTF">2014-04-29T13:43:09Z</dcterms:created>
  <dcterms:modified xsi:type="dcterms:W3CDTF">2018-06-18T13:41:54Z</dcterms:modified>
</cp:coreProperties>
</file>